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77" r:id="rId5"/>
    <p:sldId id="295" r:id="rId6"/>
    <p:sldId id="304" r:id="rId7"/>
    <p:sldId id="305" r:id="rId8"/>
    <p:sldId id="306" r:id="rId9"/>
    <p:sldId id="290" r:id="rId10"/>
  </p:sldIdLst>
  <p:sldSz cx="9144000" cy="6858000" type="screen4x3"/>
  <p:notesSz cx="6724650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11"/>
    <a:srgbClr val="AEAEAE"/>
    <a:srgbClr val="4BAA61"/>
    <a:srgbClr val="139139"/>
    <a:srgbClr val="0C6590"/>
    <a:srgbClr val="90C0D0"/>
    <a:srgbClr val="FFFFFF"/>
    <a:srgbClr val="DA5340"/>
    <a:srgbClr val="E0BE18"/>
    <a:srgbClr val="E47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08AFC4-C5B7-4B75-BB49-1E8D6360C36F}" v="18" dt="2023-06-16T15:51:28.779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61" autoAdjust="0"/>
    <p:restoredTop sz="94648" autoAdjust="0"/>
  </p:normalViewPr>
  <p:slideViewPr>
    <p:cSldViewPr snapToGrid="0" snapToObjects="1">
      <p:cViewPr varScale="1">
        <p:scale>
          <a:sx n="108" d="100"/>
          <a:sy n="108" d="100"/>
        </p:scale>
        <p:origin x="20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Beer" userId="7f0317f8-d5c9-4599-a2c3-0fc5dba63cce" providerId="ADAL" clId="{2D08AFC4-C5B7-4B75-BB49-1E8D6360C36F}"/>
    <pc:docChg chg="undo redo custSel addSld delSld modSld sldOrd">
      <pc:chgData name="David Beer" userId="7f0317f8-d5c9-4599-a2c3-0fc5dba63cce" providerId="ADAL" clId="{2D08AFC4-C5B7-4B75-BB49-1E8D6360C36F}" dt="2023-06-16T16:22:28.644" v="2414" actId="403"/>
      <pc:docMkLst>
        <pc:docMk/>
      </pc:docMkLst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821145913" sldId="273"/>
        </pc:sldMkLst>
      </pc:sldChg>
      <pc:sldChg chg="delSp modSp mod">
        <pc:chgData name="David Beer" userId="7f0317f8-d5c9-4599-a2c3-0fc5dba63cce" providerId="ADAL" clId="{2D08AFC4-C5B7-4B75-BB49-1E8D6360C36F}" dt="2023-06-16T14:34:08.005" v="57" actId="14826"/>
        <pc:sldMkLst>
          <pc:docMk/>
          <pc:sldMk cId="1754956993" sldId="277"/>
        </pc:sldMkLst>
        <pc:spChg chg="del">
          <ac:chgData name="David Beer" userId="7f0317f8-d5c9-4599-a2c3-0fc5dba63cce" providerId="ADAL" clId="{2D08AFC4-C5B7-4B75-BB49-1E8D6360C36F}" dt="2023-06-16T14:27:37.323" v="56" actId="478"/>
          <ac:spMkLst>
            <pc:docMk/>
            <pc:sldMk cId="1754956993" sldId="277"/>
            <ac:spMk id="2" creationId="{00000000-0000-0000-0000-000000000000}"/>
          </ac:spMkLst>
        </pc:spChg>
        <pc:spChg chg="mod">
          <ac:chgData name="David Beer" userId="7f0317f8-d5c9-4599-a2c3-0fc5dba63cce" providerId="ADAL" clId="{2D08AFC4-C5B7-4B75-BB49-1E8D6360C36F}" dt="2023-06-16T14:27:22.722" v="49" actId="20577"/>
          <ac:spMkLst>
            <pc:docMk/>
            <pc:sldMk cId="1754956993" sldId="277"/>
            <ac:spMk id="3" creationId="{00000000-0000-0000-0000-000000000000}"/>
          </ac:spMkLst>
        </pc:spChg>
        <pc:spChg chg="mod">
          <ac:chgData name="David Beer" userId="7f0317f8-d5c9-4599-a2c3-0fc5dba63cce" providerId="ADAL" clId="{2D08AFC4-C5B7-4B75-BB49-1E8D6360C36F}" dt="2023-06-16T14:27:30.827" v="55" actId="6549"/>
          <ac:spMkLst>
            <pc:docMk/>
            <pc:sldMk cId="1754956993" sldId="277"/>
            <ac:spMk id="4" creationId="{00000000-0000-0000-0000-000000000000}"/>
          </ac:spMkLst>
        </pc:spChg>
        <pc:spChg chg="mod">
          <ac:chgData name="David Beer" userId="7f0317f8-d5c9-4599-a2c3-0fc5dba63cce" providerId="ADAL" clId="{2D08AFC4-C5B7-4B75-BB49-1E8D6360C36F}" dt="2023-06-16T14:27:06.993" v="23" actId="20577"/>
          <ac:spMkLst>
            <pc:docMk/>
            <pc:sldMk cId="1754956993" sldId="277"/>
            <ac:spMk id="8" creationId="{2397AB62-944E-4143-89AD-ECB8CD02FED5}"/>
          </ac:spMkLst>
        </pc:spChg>
        <pc:picChg chg="mod">
          <ac:chgData name="David Beer" userId="7f0317f8-d5c9-4599-a2c3-0fc5dba63cce" providerId="ADAL" clId="{2D08AFC4-C5B7-4B75-BB49-1E8D6360C36F}" dt="2023-06-16T14:34:08.005" v="57" actId="14826"/>
          <ac:picMkLst>
            <pc:docMk/>
            <pc:sldMk cId="1754956993" sldId="277"/>
            <ac:picMk id="6" creationId="{E0790D54-448D-4667-B46D-98316B7F63B1}"/>
          </ac:picMkLst>
        </pc:picChg>
      </pc:sldChg>
      <pc:sldChg chg="addSp delSp modSp mod">
        <pc:chgData name="David Beer" userId="7f0317f8-d5c9-4599-a2c3-0fc5dba63cce" providerId="ADAL" clId="{2D08AFC4-C5B7-4B75-BB49-1E8D6360C36F}" dt="2023-06-16T15:52:19.740" v="1247" actId="403"/>
        <pc:sldMkLst>
          <pc:docMk/>
          <pc:sldMk cId="2966344194" sldId="290"/>
        </pc:sldMkLst>
        <pc:spChg chg="add del mod">
          <ac:chgData name="David Beer" userId="7f0317f8-d5c9-4599-a2c3-0fc5dba63cce" providerId="ADAL" clId="{2D08AFC4-C5B7-4B75-BB49-1E8D6360C36F}" dt="2023-06-16T15:42:10.410" v="1152" actId="478"/>
          <ac:spMkLst>
            <pc:docMk/>
            <pc:sldMk cId="2966344194" sldId="290"/>
            <ac:spMk id="3" creationId="{C2AFCB1C-DFFC-A930-9347-57A32156392B}"/>
          </ac:spMkLst>
        </pc:spChg>
        <pc:spChg chg="del">
          <ac:chgData name="David Beer" userId="7f0317f8-d5c9-4599-a2c3-0fc5dba63cce" providerId="ADAL" clId="{2D08AFC4-C5B7-4B75-BB49-1E8D6360C36F}" dt="2023-06-16T15:42:06.573" v="1151" actId="478"/>
          <ac:spMkLst>
            <pc:docMk/>
            <pc:sldMk cId="2966344194" sldId="290"/>
            <ac:spMk id="4" creationId="{00000000-0000-0000-0000-000000000000}"/>
          </ac:spMkLst>
        </pc:spChg>
        <pc:spChg chg="mod">
          <ac:chgData name="David Beer" userId="7f0317f8-d5c9-4599-a2c3-0fc5dba63cce" providerId="ADAL" clId="{2D08AFC4-C5B7-4B75-BB49-1E8D6360C36F}" dt="2023-06-16T15:45:30.602" v="1190" actId="20577"/>
          <ac:spMkLst>
            <pc:docMk/>
            <pc:sldMk cId="2966344194" sldId="290"/>
            <ac:spMk id="5" creationId="{00000000-0000-0000-0000-000000000000}"/>
          </ac:spMkLst>
        </pc:spChg>
        <pc:spChg chg="add mod">
          <ac:chgData name="David Beer" userId="7f0317f8-d5c9-4599-a2c3-0fc5dba63cce" providerId="ADAL" clId="{2D08AFC4-C5B7-4B75-BB49-1E8D6360C36F}" dt="2023-06-16T15:52:19.740" v="1247" actId="403"/>
          <ac:spMkLst>
            <pc:docMk/>
            <pc:sldMk cId="2966344194" sldId="290"/>
            <ac:spMk id="6" creationId="{2DFE5509-E271-963D-678D-FFFEE60A1F79}"/>
          </ac:spMkLst>
        </pc:spChg>
        <pc:spChg chg="del">
          <ac:chgData name="David Beer" userId="7f0317f8-d5c9-4599-a2c3-0fc5dba63cce" providerId="ADAL" clId="{2D08AFC4-C5B7-4B75-BB49-1E8D6360C36F}" dt="2023-06-16T15:46:18.586" v="1194" actId="478"/>
          <ac:spMkLst>
            <pc:docMk/>
            <pc:sldMk cId="2966344194" sldId="290"/>
            <ac:spMk id="7" creationId="{00000000-0000-0000-0000-000000000000}"/>
          </ac:spMkLst>
        </pc:spChg>
        <pc:spChg chg="del">
          <ac:chgData name="David Beer" userId="7f0317f8-d5c9-4599-a2c3-0fc5dba63cce" providerId="ADAL" clId="{2D08AFC4-C5B7-4B75-BB49-1E8D6360C36F}" dt="2023-06-16T15:42:06.573" v="1151" actId="478"/>
          <ac:spMkLst>
            <pc:docMk/>
            <pc:sldMk cId="2966344194" sldId="290"/>
            <ac:spMk id="8" creationId="{BD3CC07F-EBE1-4F58-B513-3EB91742CD96}"/>
          </ac:spMkLst>
        </pc:spChg>
        <pc:spChg chg="del">
          <ac:chgData name="David Beer" userId="7f0317f8-d5c9-4599-a2c3-0fc5dba63cce" providerId="ADAL" clId="{2D08AFC4-C5B7-4B75-BB49-1E8D6360C36F}" dt="2023-06-16T15:46:13.210" v="1193" actId="478"/>
          <ac:spMkLst>
            <pc:docMk/>
            <pc:sldMk cId="2966344194" sldId="290"/>
            <ac:spMk id="9" creationId="{DA38075D-D3BA-4C6F-90F8-FFEA38AFC5CB}"/>
          </ac:spMkLst>
        </pc:spChg>
        <pc:spChg chg="del">
          <ac:chgData name="David Beer" userId="7f0317f8-d5c9-4599-a2c3-0fc5dba63cce" providerId="ADAL" clId="{2D08AFC4-C5B7-4B75-BB49-1E8D6360C36F}" dt="2023-06-16T15:42:06.573" v="1151" actId="478"/>
          <ac:spMkLst>
            <pc:docMk/>
            <pc:sldMk cId="2966344194" sldId="290"/>
            <ac:spMk id="10" creationId="{5BA822C9-4CB0-43DD-89E9-261391446B60}"/>
          </ac:spMkLst>
        </pc:spChg>
        <pc:spChg chg="del">
          <ac:chgData name="David Beer" userId="7f0317f8-d5c9-4599-a2c3-0fc5dba63cce" providerId="ADAL" clId="{2D08AFC4-C5B7-4B75-BB49-1E8D6360C36F}" dt="2023-06-16T15:42:06.573" v="1151" actId="478"/>
          <ac:spMkLst>
            <pc:docMk/>
            <pc:sldMk cId="2966344194" sldId="290"/>
            <ac:spMk id="11" creationId="{A9103DB2-7D0F-4D0B-B49F-C88FA46AA72F}"/>
          </ac:spMkLst>
        </pc:spChg>
        <pc:spChg chg="del">
          <ac:chgData name="David Beer" userId="7f0317f8-d5c9-4599-a2c3-0fc5dba63cce" providerId="ADAL" clId="{2D08AFC4-C5B7-4B75-BB49-1E8D6360C36F}" dt="2023-06-16T15:42:06.573" v="1151" actId="478"/>
          <ac:spMkLst>
            <pc:docMk/>
            <pc:sldMk cId="2966344194" sldId="290"/>
            <ac:spMk id="12" creationId="{7C2D7467-7FBD-43BE-9ACA-379C085BFEED}"/>
          </ac:spMkLst>
        </pc:spChg>
        <pc:spChg chg="add mod ord">
          <ac:chgData name="David Beer" userId="7f0317f8-d5c9-4599-a2c3-0fc5dba63cce" providerId="ADAL" clId="{2D08AFC4-C5B7-4B75-BB49-1E8D6360C36F}" dt="2023-06-16T15:51:21.367" v="1242" actId="339"/>
          <ac:spMkLst>
            <pc:docMk/>
            <pc:sldMk cId="2966344194" sldId="290"/>
            <ac:spMk id="14" creationId="{1C4C045D-36ED-F81C-5F44-9461C7E29DB8}"/>
          </ac:spMkLst>
        </pc:spChg>
        <pc:picChg chg="add mod">
          <ac:chgData name="David Beer" userId="7f0317f8-d5c9-4599-a2c3-0fc5dba63cce" providerId="ADAL" clId="{2D08AFC4-C5B7-4B75-BB49-1E8D6360C36F}" dt="2023-06-16T15:51:54.387" v="1244" actId="1076"/>
          <ac:picMkLst>
            <pc:docMk/>
            <pc:sldMk cId="2966344194" sldId="290"/>
            <ac:picMk id="13" creationId="{8676B9DF-6DE4-265C-F198-FF15F2A73F8B}"/>
          </ac:picMkLst>
        </pc:picChg>
      </pc:sldChg>
      <pc:sldChg chg="delSp modSp mod ord">
        <pc:chgData name="David Beer" userId="7f0317f8-d5c9-4599-a2c3-0fc5dba63cce" providerId="ADAL" clId="{2D08AFC4-C5B7-4B75-BB49-1E8D6360C36F}" dt="2023-06-16T15:17:06.192" v="549" actId="478"/>
        <pc:sldMkLst>
          <pc:docMk/>
          <pc:sldMk cId="571559479" sldId="295"/>
        </pc:sldMkLst>
        <pc:spChg chg="del">
          <ac:chgData name="David Beer" userId="7f0317f8-d5c9-4599-a2c3-0fc5dba63cce" providerId="ADAL" clId="{2D08AFC4-C5B7-4B75-BB49-1E8D6360C36F}" dt="2023-06-16T14:37:27.875" v="86" actId="478"/>
          <ac:spMkLst>
            <pc:docMk/>
            <pc:sldMk cId="571559479" sldId="295"/>
            <ac:spMk id="2" creationId="{3B41E68C-4994-4B85-910A-5C1CF2C791B2}"/>
          </ac:spMkLst>
        </pc:spChg>
        <pc:spChg chg="mod">
          <ac:chgData name="David Beer" userId="7f0317f8-d5c9-4599-a2c3-0fc5dba63cce" providerId="ADAL" clId="{2D08AFC4-C5B7-4B75-BB49-1E8D6360C36F}" dt="2023-06-16T14:52:44.457" v="212" actId="948"/>
          <ac:spMkLst>
            <pc:docMk/>
            <pc:sldMk cId="571559479" sldId="295"/>
            <ac:spMk id="4" creationId="{00000000-0000-0000-0000-000000000000}"/>
          </ac:spMkLst>
        </pc:spChg>
        <pc:spChg chg="mod">
          <ac:chgData name="David Beer" userId="7f0317f8-d5c9-4599-a2c3-0fc5dba63cce" providerId="ADAL" clId="{2D08AFC4-C5B7-4B75-BB49-1E8D6360C36F}" dt="2023-06-16T14:37:17.634" v="85" actId="20577"/>
          <ac:spMkLst>
            <pc:docMk/>
            <pc:sldMk cId="571559479" sldId="295"/>
            <ac:spMk id="5" creationId="{00000000-0000-0000-0000-000000000000}"/>
          </ac:spMkLst>
        </pc:spChg>
        <pc:spChg chg="del">
          <ac:chgData name="David Beer" userId="7f0317f8-d5c9-4599-a2c3-0fc5dba63cce" providerId="ADAL" clId="{2D08AFC4-C5B7-4B75-BB49-1E8D6360C36F}" dt="2023-06-16T15:17:06.192" v="549" actId="478"/>
          <ac:spMkLst>
            <pc:docMk/>
            <pc:sldMk cId="571559479" sldId="295"/>
            <ac:spMk id="7" creationId="{00000000-0000-0000-0000-000000000000}"/>
          </ac:spMkLst>
        </pc:spChg>
        <pc:picChg chg="del">
          <ac:chgData name="David Beer" userId="7f0317f8-d5c9-4599-a2c3-0fc5dba63cce" providerId="ADAL" clId="{2D08AFC4-C5B7-4B75-BB49-1E8D6360C36F}" dt="2023-06-16T14:37:30.171" v="87" actId="478"/>
          <ac:picMkLst>
            <pc:docMk/>
            <pc:sldMk cId="571559479" sldId="295"/>
            <ac:picMk id="6" creationId="{9C20B2CB-7AC9-4F35-B285-BAA36EB63BDB}"/>
          </ac:picMkLst>
        </pc:picChg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4034976959" sldId="296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2038276147" sldId="297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572738588" sldId="298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2358876514" sldId="299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1904276212" sldId="300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53051747" sldId="301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2789594255" sldId="302"/>
        </pc:sldMkLst>
      </pc:sldChg>
      <pc:sldChg chg="del">
        <pc:chgData name="David Beer" userId="7f0317f8-d5c9-4599-a2c3-0fc5dba63cce" providerId="ADAL" clId="{2D08AFC4-C5B7-4B75-BB49-1E8D6360C36F}" dt="2023-06-16T15:41:26.086" v="1150" actId="47"/>
        <pc:sldMkLst>
          <pc:docMk/>
          <pc:sldMk cId="2996896278" sldId="303"/>
        </pc:sldMkLst>
      </pc:sldChg>
      <pc:sldChg chg="addSp delSp modSp add mod">
        <pc:chgData name="David Beer" userId="7f0317f8-d5c9-4599-a2c3-0fc5dba63cce" providerId="ADAL" clId="{2D08AFC4-C5B7-4B75-BB49-1E8D6360C36F}" dt="2023-06-16T15:19:42.121" v="606" actId="14100"/>
        <pc:sldMkLst>
          <pc:docMk/>
          <pc:sldMk cId="410537173" sldId="304"/>
        </pc:sldMkLst>
        <pc:spChg chg="add del mod">
          <ac:chgData name="David Beer" userId="7f0317f8-d5c9-4599-a2c3-0fc5dba63cce" providerId="ADAL" clId="{2D08AFC4-C5B7-4B75-BB49-1E8D6360C36F}" dt="2023-06-16T14:58:56.321" v="290" actId="478"/>
          <ac:spMkLst>
            <pc:docMk/>
            <pc:sldMk cId="410537173" sldId="304"/>
            <ac:spMk id="3" creationId="{690899BF-E02B-AB0B-8616-9EBE70283621}"/>
          </ac:spMkLst>
        </pc:spChg>
        <pc:spChg chg="del">
          <ac:chgData name="David Beer" userId="7f0317f8-d5c9-4599-a2c3-0fc5dba63cce" providerId="ADAL" clId="{2D08AFC4-C5B7-4B75-BB49-1E8D6360C36F}" dt="2023-06-16T14:58:04.340" v="282" actId="478"/>
          <ac:spMkLst>
            <pc:docMk/>
            <pc:sldMk cId="410537173" sldId="304"/>
            <ac:spMk id="4" creationId="{00000000-0000-0000-0000-000000000000}"/>
          </ac:spMkLst>
        </pc:spChg>
        <pc:spChg chg="mod">
          <ac:chgData name="David Beer" userId="7f0317f8-d5c9-4599-a2c3-0fc5dba63cce" providerId="ADAL" clId="{2D08AFC4-C5B7-4B75-BB49-1E8D6360C36F}" dt="2023-06-16T14:56:56.904" v="281" actId="20577"/>
          <ac:spMkLst>
            <pc:docMk/>
            <pc:sldMk cId="410537173" sldId="304"/>
            <ac:spMk id="5" creationId="{00000000-0000-0000-0000-000000000000}"/>
          </ac:spMkLst>
        </pc:spChg>
        <pc:spChg chg="add del mod">
          <ac:chgData name="David Beer" userId="7f0317f8-d5c9-4599-a2c3-0fc5dba63cce" providerId="ADAL" clId="{2D08AFC4-C5B7-4B75-BB49-1E8D6360C36F}" dt="2023-06-16T14:58:16.818" v="286"/>
          <ac:spMkLst>
            <pc:docMk/>
            <pc:sldMk cId="410537173" sldId="304"/>
            <ac:spMk id="6" creationId="{7D9C6BCE-02F6-6136-5498-35C3C6C24850}"/>
          </ac:spMkLst>
        </pc:spChg>
        <pc:spChg chg="del">
          <ac:chgData name="David Beer" userId="7f0317f8-d5c9-4599-a2c3-0fc5dba63cce" providerId="ADAL" clId="{2D08AFC4-C5B7-4B75-BB49-1E8D6360C36F}" dt="2023-06-16T15:17:00.338" v="548" actId="478"/>
          <ac:spMkLst>
            <pc:docMk/>
            <pc:sldMk cId="410537173" sldId="304"/>
            <ac:spMk id="7" creationId="{00000000-0000-0000-0000-000000000000}"/>
          </ac:spMkLst>
        </pc:spChg>
        <pc:spChg chg="add del mod">
          <ac:chgData name="David Beer" userId="7f0317f8-d5c9-4599-a2c3-0fc5dba63cce" providerId="ADAL" clId="{2D08AFC4-C5B7-4B75-BB49-1E8D6360C36F}" dt="2023-06-16T14:58:16.818" v="286"/>
          <ac:spMkLst>
            <pc:docMk/>
            <pc:sldMk cId="410537173" sldId="304"/>
            <ac:spMk id="8" creationId="{5BC7070D-8472-8B55-48C5-935408837857}"/>
          </ac:spMkLst>
        </pc:spChg>
        <pc:spChg chg="add del mod">
          <ac:chgData name="David Beer" userId="7f0317f8-d5c9-4599-a2c3-0fc5dba63cce" providerId="ADAL" clId="{2D08AFC4-C5B7-4B75-BB49-1E8D6360C36F}" dt="2023-06-16T14:58:16.818" v="286"/>
          <ac:spMkLst>
            <pc:docMk/>
            <pc:sldMk cId="410537173" sldId="304"/>
            <ac:spMk id="9" creationId="{72850684-3477-1FF4-5AB0-E1D9593F7F24}"/>
          </ac:spMkLst>
        </pc:spChg>
        <pc:spChg chg="add del mod">
          <ac:chgData name="David Beer" userId="7f0317f8-d5c9-4599-a2c3-0fc5dba63cce" providerId="ADAL" clId="{2D08AFC4-C5B7-4B75-BB49-1E8D6360C36F}" dt="2023-06-16T14:58:16.818" v="286"/>
          <ac:spMkLst>
            <pc:docMk/>
            <pc:sldMk cId="410537173" sldId="304"/>
            <ac:spMk id="15" creationId="{1992E9E9-ECF0-529F-FFB2-6BA3F5A903A5}"/>
          </ac:spMkLst>
        </pc:spChg>
        <pc:spChg chg="add mod">
          <ac:chgData name="David Beer" userId="7f0317f8-d5c9-4599-a2c3-0fc5dba63cce" providerId="ADAL" clId="{2D08AFC4-C5B7-4B75-BB49-1E8D6360C36F}" dt="2023-06-16T15:19:42.121" v="606" actId="14100"/>
          <ac:spMkLst>
            <pc:docMk/>
            <pc:sldMk cId="410537173" sldId="304"/>
            <ac:spMk id="17" creationId="{4C257219-466F-1252-3742-D0C7BDA01CBF}"/>
          </ac:spMkLst>
        </pc:spChg>
        <pc:spChg chg="add mod">
          <ac:chgData name="David Beer" userId="7f0317f8-d5c9-4599-a2c3-0fc5dba63cce" providerId="ADAL" clId="{2D08AFC4-C5B7-4B75-BB49-1E8D6360C36F}" dt="2023-06-16T15:15:10.553" v="514" actId="1036"/>
          <ac:spMkLst>
            <pc:docMk/>
            <pc:sldMk cId="410537173" sldId="304"/>
            <ac:spMk id="18" creationId="{321DDCE1-F207-AFAB-9967-7CF588346EBE}"/>
          </ac:spMkLst>
        </pc:spChg>
        <pc:spChg chg="add mod">
          <ac:chgData name="David Beer" userId="7f0317f8-d5c9-4599-a2c3-0fc5dba63cce" providerId="ADAL" clId="{2D08AFC4-C5B7-4B75-BB49-1E8D6360C36F}" dt="2023-06-16T15:15:10.553" v="514" actId="1036"/>
          <ac:spMkLst>
            <pc:docMk/>
            <pc:sldMk cId="410537173" sldId="304"/>
            <ac:spMk id="19" creationId="{92EE0146-3035-36AE-F35F-80B6FC2053E8}"/>
          </ac:spMkLst>
        </pc:spChg>
        <pc:spChg chg="add del mod">
          <ac:chgData name="David Beer" userId="7f0317f8-d5c9-4599-a2c3-0fc5dba63cce" providerId="ADAL" clId="{2D08AFC4-C5B7-4B75-BB49-1E8D6360C36F}" dt="2023-06-16T14:59:28.865" v="291" actId="478"/>
          <ac:spMkLst>
            <pc:docMk/>
            <pc:sldMk cId="410537173" sldId="304"/>
            <ac:spMk id="25" creationId="{7474DC60-86D9-E5FB-38F2-992E22CB46C1}"/>
          </ac:spMkLst>
        </pc:spChg>
        <pc:spChg chg="add del mod">
          <ac:chgData name="David Beer" userId="7f0317f8-d5c9-4599-a2c3-0fc5dba63cce" providerId="ADAL" clId="{2D08AFC4-C5B7-4B75-BB49-1E8D6360C36F}" dt="2023-06-16T15:12:44.306" v="500" actId="478"/>
          <ac:spMkLst>
            <pc:docMk/>
            <pc:sldMk cId="410537173" sldId="304"/>
            <ac:spMk id="27" creationId="{DEE44DB9-8929-4CB1-28F7-2B9A4B3629DA}"/>
          </ac:spMkLst>
        </pc:spChg>
        <pc:picChg chg="add del mod">
          <ac:chgData name="David Beer" userId="7f0317f8-d5c9-4599-a2c3-0fc5dba63cce" providerId="ADAL" clId="{2D08AFC4-C5B7-4B75-BB49-1E8D6360C36F}" dt="2023-06-16T14:58:16.818" v="286"/>
          <ac:picMkLst>
            <pc:docMk/>
            <pc:sldMk cId="410537173" sldId="304"/>
            <ac:picMk id="10" creationId="{835BC158-3416-1836-BD21-E52714E4C661}"/>
          </ac:picMkLst>
        </pc:picChg>
        <pc:picChg chg="add del mod">
          <ac:chgData name="David Beer" userId="7f0317f8-d5c9-4599-a2c3-0fc5dba63cce" providerId="ADAL" clId="{2D08AFC4-C5B7-4B75-BB49-1E8D6360C36F}" dt="2023-06-16T14:58:16.818" v="286"/>
          <ac:picMkLst>
            <pc:docMk/>
            <pc:sldMk cId="410537173" sldId="304"/>
            <ac:picMk id="11" creationId="{A4D2B160-2A65-DA20-175C-F83C86766621}"/>
          </ac:picMkLst>
        </pc:picChg>
        <pc:picChg chg="add del mod">
          <ac:chgData name="David Beer" userId="7f0317f8-d5c9-4599-a2c3-0fc5dba63cce" providerId="ADAL" clId="{2D08AFC4-C5B7-4B75-BB49-1E8D6360C36F}" dt="2023-06-16T14:58:16.818" v="286"/>
          <ac:picMkLst>
            <pc:docMk/>
            <pc:sldMk cId="410537173" sldId="304"/>
            <ac:picMk id="12" creationId="{7856F022-45A6-44C7-009C-F98D5A503F0A}"/>
          </ac:picMkLst>
        </pc:picChg>
        <pc:picChg chg="add del mod">
          <ac:chgData name="David Beer" userId="7f0317f8-d5c9-4599-a2c3-0fc5dba63cce" providerId="ADAL" clId="{2D08AFC4-C5B7-4B75-BB49-1E8D6360C36F}" dt="2023-06-16T14:58:16.818" v="286"/>
          <ac:picMkLst>
            <pc:docMk/>
            <pc:sldMk cId="410537173" sldId="304"/>
            <ac:picMk id="13" creationId="{6855C6D7-63FB-84D7-8143-9D69C5E2D139}"/>
          </ac:picMkLst>
        </pc:picChg>
        <pc:picChg chg="add del mod">
          <ac:chgData name="David Beer" userId="7f0317f8-d5c9-4599-a2c3-0fc5dba63cce" providerId="ADAL" clId="{2D08AFC4-C5B7-4B75-BB49-1E8D6360C36F}" dt="2023-06-16T14:58:16.818" v="286"/>
          <ac:picMkLst>
            <pc:docMk/>
            <pc:sldMk cId="410537173" sldId="304"/>
            <ac:picMk id="14" creationId="{65E21035-1D89-FC9B-B24C-E710B49D724D}"/>
          </ac:picMkLst>
        </pc:picChg>
        <pc:picChg chg="add del mod">
          <ac:chgData name="David Beer" userId="7f0317f8-d5c9-4599-a2c3-0fc5dba63cce" providerId="ADAL" clId="{2D08AFC4-C5B7-4B75-BB49-1E8D6360C36F}" dt="2023-06-16T14:58:16.818" v="286"/>
          <ac:picMkLst>
            <pc:docMk/>
            <pc:sldMk cId="410537173" sldId="304"/>
            <ac:picMk id="16" creationId="{6396F798-69A6-8E85-F569-5BEA842F9FF3}"/>
          </ac:picMkLst>
        </pc:picChg>
        <pc:picChg chg="add mod">
          <ac:chgData name="David Beer" userId="7f0317f8-d5c9-4599-a2c3-0fc5dba63cce" providerId="ADAL" clId="{2D08AFC4-C5B7-4B75-BB49-1E8D6360C36F}" dt="2023-06-16T15:15:10.553" v="514" actId="1036"/>
          <ac:picMkLst>
            <pc:docMk/>
            <pc:sldMk cId="410537173" sldId="304"/>
            <ac:picMk id="20" creationId="{8DA5B265-5B8A-E868-D3DF-4A2CEA079878}"/>
          </ac:picMkLst>
        </pc:picChg>
        <pc:picChg chg="add mod">
          <ac:chgData name="David Beer" userId="7f0317f8-d5c9-4599-a2c3-0fc5dba63cce" providerId="ADAL" clId="{2D08AFC4-C5B7-4B75-BB49-1E8D6360C36F}" dt="2023-06-16T15:15:10.553" v="514" actId="1036"/>
          <ac:picMkLst>
            <pc:docMk/>
            <pc:sldMk cId="410537173" sldId="304"/>
            <ac:picMk id="21" creationId="{4EEDE659-FC11-03F9-BFC7-849530665148}"/>
          </ac:picMkLst>
        </pc:picChg>
        <pc:picChg chg="add mod">
          <ac:chgData name="David Beer" userId="7f0317f8-d5c9-4599-a2c3-0fc5dba63cce" providerId="ADAL" clId="{2D08AFC4-C5B7-4B75-BB49-1E8D6360C36F}" dt="2023-06-16T15:15:10.553" v="514" actId="1036"/>
          <ac:picMkLst>
            <pc:docMk/>
            <pc:sldMk cId="410537173" sldId="304"/>
            <ac:picMk id="22" creationId="{7D57F091-0CC2-CD57-CAF4-D7A51C325C94}"/>
          </ac:picMkLst>
        </pc:picChg>
        <pc:picChg chg="add mod">
          <ac:chgData name="David Beer" userId="7f0317f8-d5c9-4599-a2c3-0fc5dba63cce" providerId="ADAL" clId="{2D08AFC4-C5B7-4B75-BB49-1E8D6360C36F}" dt="2023-06-16T15:15:10.553" v="514" actId="1036"/>
          <ac:picMkLst>
            <pc:docMk/>
            <pc:sldMk cId="410537173" sldId="304"/>
            <ac:picMk id="23" creationId="{2B1324F7-4029-8DCD-718A-89C1C4378515}"/>
          </ac:picMkLst>
        </pc:picChg>
        <pc:picChg chg="add mod">
          <ac:chgData name="David Beer" userId="7f0317f8-d5c9-4599-a2c3-0fc5dba63cce" providerId="ADAL" clId="{2D08AFC4-C5B7-4B75-BB49-1E8D6360C36F}" dt="2023-06-16T15:15:10.553" v="514" actId="1036"/>
          <ac:picMkLst>
            <pc:docMk/>
            <pc:sldMk cId="410537173" sldId="304"/>
            <ac:picMk id="24" creationId="{28992A65-79EB-A440-08DB-BC38E2BE8FCE}"/>
          </ac:picMkLst>
        </pc:picChg>
        <pc:picChg chg="add mod">
          <ac:chgData name="David Beer" userId="7f0317f8-d5c9-4599-a2c3-0fc5dba63cce" providerId="ADAL" clId="{2D08AFC4-C5B7-4B75-BB49-1E8D6360C36F}" dt="2023-06-16T15:15:10.553" v="514" actId="1036"/>
          <ac:picMkLst>
            <pc:docMk/>
            <pc:sldMk cId="410537173" sldId="304"/>
            <ac:picMk id="26" creationId="{E75B1942-797E-E351-645C-CF84266F2A6C}"/>
          </ac:picMkLst>
        </pc:picChg>
      </pc:sldChg>
      <pc:sldChg chg="add del">
        <pc:chgData name="David Beer" userId="7f0317f8-d5c9-4599-a2c3-0fc5dba63cce" providerId="ADAL" clId="{2D08AFC4-C5B7-4B75-BB49-1E8D6360C36F}" dt="2023-06-16T14:36:56.840" v="59" actId="47"/>
        <pc:sldMkLst>
          <pc:docMk/>
          <pc:sldMk cId="2260758682" sldId="304"/>
        </pc:sldMkLst>
      </pc:sldChg>
      <pc:sldChg chg="addSp delSp modSp add mod">
        <pc:chgData name="David Beer" userId="7f0317f8-d5c9-4599-a2c3-0fc5dba63cce" providerId="ADAL" clId="{2D08AFC4-C5B7-4B75-BB49-1E8D6360C36F}" dt="2023-06-16T15:40:37.690" v="1149" actId="1076"/>
        <pc:sldMkLst>
          <pc:docMk/>
          <pc:sldMk cId="2192671439" sldId="305"/>
        </pc:sldMkLst>
        <pc:spChg chg="add mod">
          <ac:chgData name="David Beer" userId="7f0317f8-d5c9-4599-a2c3-0fc5dba63cce" providerId="ADAL" clId="{2D08AFC4-C5B7-4B75-BB49-1E8D6360C36F}" dt="2023-06-16T15:40:37.690" v="1149" actId="1076"/>
          <ac:spMkLst>
            <pc:docMk/>
            <pc:sldMk cId="2192671439" sldId="305"/>
            <ac:spMk id="2" creationId="{F77507E4-9B10-E958-7139-C3DB5B750AE8}"/>
          </ac:spMkLst>
        </pc:spChg>
        <pc:spChg chg="mod">
          <ac:chgData name="David Beer" userId="7f0317f8-d5c9-4599-a2c3-0fc5dba63cce" providerId="ADAL" clId="{2D08AFC4-C5B7-4B75-BB49-1E8D6360C36F}" dt="2023-06-16T15:16:44.786" v="546" actId="20577"/>
          <ac:spMkLst>
            <pc:docMk/>
            <pc:sldMk cId="2192671439" sldId="305"/>
            <ac:spMk id="5" creationId="{00000000-0000-0000-0000-000000000000}"/>
          </ac:spMkLst>
        </pc:spChg>
        <pc:spChg chg="del">
          <ac:chgData name="David Beer" userId="7f0317f8-d5c9-4599-a2c3-0fc5dba63cce" providerId="ADAL" clId="{2D08AFC4-C5B7-4B75-BB49-1E8D6360C36F}" dt="2023-06-16T15:16:53.858" v="547" actId="478"/>
          <ac:spMkLst>
            <pc:docMk/>
            <pc:sldMk cId="2192671439" sldId="305"/>
            <ac:spMk id="7" creationId="{00000000-0000-0000-0000-000000000000}"/>
          </ac:spMkLst>
        </pc:spChg>
        <pc:spChg chg="del">
          <ac:chgData name="David Beer" userId="7f0317f8-d5c9-4599-a2c3-0fc5dba63cce" providerId="ADAL" clId="{2D08AFC4-C5B7-4B75-BB49-1E8D6360C36F}" dt="2023-06-16T15:16:53.858" v="547" actId="478"/>
          <ac:spMkLst>
            <pc:docMk/>
            <pc:sldMk cId="2192671439" sldId="305"/>
            <ac:spMk id="17" creationId="{4C257219-466F-1252-3742-D0C7BDA01CBF}"/>
          </ac:spMkLst>
        </pc:spChg>
        <pc:spChg chg="del">
          <ac:chgData name="David Beer" userId="7f0317f8-d5c9-4599-a2c3-0fc5dba63cce" providerId="ADAL" clId="{2D08AFC4-C5B7-4B75-BB49-1E8D6360C36F}" dt="2023-06-16T15:16:53.858" v="547" actId="478"/>
          <ac:spMkLst>
            <pc:docMk/>
            <pc:sldMk cId="2192671439" sldId="305"/>
            <ac:spMk id="18" creationId="{321DDCE1-F207-AFAB-9967-7CF588346EBE}"/>
          </ac:spMkLst>
        </pc:spChg>
        <pc:spChg chg="del">
          <ac:chgData name="David Beer" userId="7f0317f8-d5c9-4599-a2c3-0fc5dba63cce" providerId="ADAL" clId="{2D08AFC4-C5B7-4B75-BB49-1E8D6360C36F}" dt="2023-06-16T15:16:53.858" v="547" actId="478"/>
          <ac:spMkLst>
            <pc:docMk/>
            <pc:sldMk cId="2192671439" sldId="305"/>
            <ac:spMk id="19" creationId="{92EE0146-3035-36AE-F35F-80B6FC2053E8}"/>
          </ac:spMkLst>
        </pc:spChg>
        <pc:picChg chg="del">
          <ac:chgData name="David Beer" userId="7f0317f8-d5c9-4599-a2c3-0fc5dba63cce" providerId="ADAL" clId="{2D08AFC4-C5B7-4B75-BB49-1E8D6360C36F}" dt="2023-06-16T15:16:53.858" v="547" actId="478"/>
          <ac:picMkLst>
            <pc:docMk/>
            <pc:sldMk cId="2192671439" sldId="305"/>
            <ac:picMk id="20" creationId="{8DA5B265-5B8A-E868-D3DF-4A2CEA079878}"/>
          </ac:picMkLst>
        </pc:picChg>
        <pc:picChg chg="del">
          <ac:chgData name="David Beer" userId="7f0317f8-d5c9-4599-a2c3-0fc5dba63cce" providerId="ADAL" clId="{2D08AFC4-C5B7-4B75-BB49-1E8D6360C36F}" dt="2023-06-16T15:16:53.858" v="547" actId="478"/>
          <ac:picMkLst>
            <pc:docMk/>
            <pc:sldMk cId="2192671439" sldId="305"/>
            <ac:picMk id="21" creationId="{4EEDE659-FC11-03F9-BFC7-849530665148}"/>
          </ac:picMkLst>
        </pc:picChg>
        <pc:picChg chg="del">
          <ac:chgData name="David Beer" userId="7f0317f8-d5c9-4599-a2c3-0fc5dba63cce" providerId="ADAL" clId="{2D08AFC4-C5B7-4B75-BB49-1E8D6360C36F}" dt="2023-06-16T15:16:53.858" v="547" actId="478"/>
          <ac:picMkLst>
            <pc:docMk/>
            <pc:sldMk cId="2192671439" sldId="305"/>
            <ac:picMk id="22" creationId="{7D57F091-0CC2-CD57-CAF4-D7A51C325C94}"/>
          </ac:picMkLst>
        </pc:picChg>
        <pc:picChg chg="del">
          <ac:chgData name="David Beer" userId="7f0317f8-d5c9-4599-a2c3-0fc5dba63cce" providerId="ADAL" clId="{2D08AFC4-C5B7-4B75-BB49-1E8D6360C36F}" dt="2023-06-16T15:16:53.858" v="547" actId="478"/>
          <ac:picMkLst>
            <pc:docMk/>
            <pc:sldMk cId="2192671439" sldId="305"/>
            <ac:picMk id="23" creationId="{2B1324F7-4029-8DCD-718A-89C1C4378515}"/>
          </ac:picMkLst>
        </pc:picChg>
        <pc:picChg chg="del">
          <ac:chgData name="David Beer" userId="7f0317f8-d5c9-4599-a2c3-0fc5dba63cce" providerId="ADAL" clId="{2D08AFC4-C5B7-4B75-BB49-1E8D6360C36F}" dt="2023-06-16T15:16:53.858" v="547" actId="478"/>
          <ac:picMkLst>
            <pc:docMk/>
            <pc:sldMk cId="2192671439" sldId="305"/>
            <ac:picMk id="24" creationId="{28992A65-79EB-A440-08DB-BC38E2BE8FCE}"/>
          </ac:picMkLst>
        </pc:picChg>
        <pc:picChg chg="del">
          <ac:chgData name="David Beer" userId="7f0317f8-d5c9-4599-a2c3-0fc5dba63cce" providerId="ADAL" clId="{2D08AFC4-C5B7-4B75-BB49-1E8D6360C36F}" dt="2023-06-16T15:16:53.858" v="547" actId="478"/>
          <ac:picMkLst>
            <pc:docMk/>
            <pc:sldMk cId="2192671439" sldId="305"/>
            <ac:picMk id="26" creationId="{E75B1942-797E-E351-645C-CF84266F2A6C}"/>
          </ac:picMkLst>
        </pc:picChg>
      </pc:sldChg>
      <pc:sldChg chg="modSp add mod">
        <pc:chgData name="David Beer" userId="7f0317f8-d5c9-4599-a2c3-0fc5dba63cce" providerId="ADAL" clId="{2D08AFC4-C5B7-4B75-BB49-1E8D6360C36F}" dt="2023-06-16T16:22:28.644" v="2414" actId="403"/>
        <pc:sldMkLst>
          <pc:docMk/>
          <pc:sldMk cId="3175760361" sldId="306"/>
        </pc:sldMkLst>
        <pc:spChg chg="mod">
          <ac:chgData name="David Beer" userId="7f0317f8-d5c9-4599-a2c3-0fc5dba63cce" providerId="ADAL" clId="{2D08AFC4-C5B7-4B75-BB49-1E8D6360C36F}" dt="2023-06-16T16:22:28.644" v="2414" actId="403"/>
          <ac:spMkLst>
            <pc:docMk/>
            <pc:sldMk cId="3175760361" sldId="306"/>
            <ac:spMk id="2" creationId="{F77507E4-9B10-E958-7139-C3DB5B750AE8}"/>
          </ac:spMkLst>
        </pc:spChg>
        <pc:spChg chg="mod">
          <ac:chgData name="David Beer" userId="7f0317f8-d5c9-4599-a2c3-0fc5dba63cce" providerId="ADAL" clId="{2D08AFC4-C5B7-4B75-BB49-1E8D6360C36F}" dt="2023-06-16T16:04:45.426" v="1649" actId="20577"/>
          <ac:spMkLst>
            <pc:docMk/>
            <pc:sldMk cId="3175760361" sldId="306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E7714-3B50-B34F-B219-A9A77F81A4EE}" type="datetime1">
              <a:rPr lang="en-GB" smtClean="0"/>
              <a:pPr/>
              <a:t>16/06/2023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9079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A4538-3EA7-AF4F-91AA-A4952A0B2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276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413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134E9-2588-A14B-94DF-03FB0DB3ADDA}" type="datetime1">
              <a:rPr lang="en-GB" smtClean="0"/>
              <a:pPr/>
              <a:t>16/06/2023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91063"/>
            <a:ext cx="537845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413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FE0EE-F0AE-FF4B-88FD-6B16EE9B1C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64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FE0EE-F0AE-FF4B-88FD-6B16EE9B1CB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49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FE0EE-F0AE-FF4B-88FD-6B16EE9B1CB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2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FE0EE-F0AE-FF4B-88FD-6B16EE9B1CB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80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FE0EE-F0AE-FF4B-88FD-6B16EE9B1CB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73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FE0EE-F0AE-FF4B-88FD-6B16EE9B1CB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1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987807"/>
            <a:ext cx="7086600" cy="39935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4868060" y="5361597"/>
            <a:ext cx="3590140" cy="405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0" i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date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922338" y="414338"/>
            <a:ext cx="7535862" cy="3657600"/>
          </a:xfrm>
          <a:prstGeom prst="roundRect">
            <a:avLst>
              <a:gd name="adj" fmla="val 2547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a picture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fld id="{B7D492CF-BF6B-084B-AEF5-5AC43A7B47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188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2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9053" y="2290249"/>
            <a:ext cx="2624835" cy="3921642"/>
          </a:xfrm>
          <a:prstGeom prst="rect">
            <a:avLst/>
          </a:prstGeom>
        </p:spPr>
      </p:pic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447799"/>
            <a:ext cx="3962399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1" y="2290250"/>
            <a:ext cx="3962399" cy="40512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672627" y="2409828"/>
            <a:ext cx="2336800" cy="3362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3200" baseline="0">
                <a:latin typeface="Hand Of Sean"/>
                <a:cs typeface="Hand Of Sean"/>
              </a:defRPr>
            </a:lvl1pPr>
          </a:lstStyle>
          <a:p>
            <a:r>
              <a:rPr lang="en-US" sz="2000" dirty="0">
                <a:solidFill>
                  <a:srgbClr val="7F7F7F"/>
                </a:solidFill>
              </a:rPr>
              <a:t>“Click here to add pull quote text this text can be red or grey”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5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layout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447799"/>
            <a:ext cx="3962399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1" y="2290250"/>
            <a:ext cx="3962399" cy="40512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96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layout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447799"/>
            <a:ext cx="3962399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63534" y="1447799"/>
            <a:ext cx="3826933" cy="4800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042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for Chart or Image only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57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for chart or image only (no title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515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ABA1513F-0931-104C-8C71-96A72C5161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1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51630"/>
            <a:ext cx="8229600" cy="8154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2287057"/>
            <a:ext cx="8078788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94C0419-B7D3-4F41-9916-554E464073A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1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– horizontal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609724"/>
            <a:ext cx="8078788" cy="659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1" y="2452688"/>
            <a:ext cx="8078788" cy="17492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57201" y="4252913"/>
            <a:ext cx="8078788" cy="2054225"/>
          </a:xfrm>
          <a:prstGeom prst="rect">
            <a:avLst/>
          </a:prstGeom>
        </p:spPr>
        <p:txBody>
          <a:bodyPr>
            <a:normAutofit/>
          </a:bodyPr>
          <a:lstStyle>
            <a:lvl4pPr marL="3175" indent="0" algn="l">
              <a:buNone/>
              <a:defRPr sz="1400">
                <a:solidFill>
                  <a:srgbClr val="DA0011"/>
                </a:solidFill>
                <a:latin typeface="Arial"/>
                <a:cs typeface="Arial"/>
              </a:defRPr>
            </a:lvl4pPr>
            <a:lvl5pPr marL="1828800" indent="0">
              <a:buNone/>
              <a:defRPr/>
            </a:lvl5pPr>
          </a:lstStyle>
          <a:p>
            <a:pPr lvl="3"/>
            <a:r>
              <a:rPr lang="en-GB" dirty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6BD8C215-B07D-E246-9FAC-9143434C02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83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– vertical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609724"/>
            <a:ext cx="7975600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1" y="2452687"/>
            <a:ext cx="3962399" cy="37957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546600" y="2452687"/>
            <a:ext cx="3886202" cy="3795713"/>
          </a:xfrm>
          <a:prstGeom prst="roundRect">
            <a:avLst>
              <a:gd name="adj" fmla="val 3060"/>
            </a:avLst>
          </a:prstGeom>
        </p:spPr>
        <p:txBody>
          <a:bodyPr>
            <a:normAutofit/>
          </a:bodyPr>
          <a:lstStyle>
            <a:lvl4pPr marL="3175" indent="0" algn="l">
              <a:buNone/>
              <a:defRPr sz="1400" baseline="0">
                <a:solidFill>
                  <a:srgbClr val="DA0011"/>
                </a:solidFill>
                <a:latin typeface="Arial"/>
                <a:cs typeface="Arial"/>
              </a:defRPr>
            </a:lvl4pPr>
            <a:lvl5pPr marL="1828800" indent="0">
              <a:buNone/>
              <a:defRPr/>
            </a:lvl5pPr>
          </a:lstStyle>
          <a:p>
            <a:pPr lvl="3"/>
            <a:r>
              <a:rPr lang="en-GB" dirty="0"/>
              <a:t>Paste chart here from ‘design elements’ and then edit the data or insert an image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83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458257"/>
            <a:ext cx="3962399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1" y="1312333"/>
            <a:ext cx="3962399" cy="49360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5" hasCustomPrompt="1"/>
          </p:nvPr>
        </p:nvSpPr>
        <p:spPr>
          <a:xfrm>
            <a:off x="4529665" y="458257"/>
            <a:ext cx="3886202" cy="5790143"/>
          </a:xfrm>
          <a:prstGeom prst="roundRect">
            <a:avLst>
              <a:gd name="adj" fmla="val 2942"/>
            </a:avLst>
          </a:prstGeom>
        </p:spPr>
        <p:txBody>
          <a:bodyPr>
            <a:normAutofit/>
          </a:bodyPr>
          <a:lstStyle>
            <a:lvl4pPr marL="3175" indent="0" algn="l">
              <a:buNone/>
              <a:defRPr sz="1400" baseline="0">
                <a:solidFill>
                  <a:srgbClr val="DA0011"/>
                </a:solidFill>
                <a:latin typeface="Arial"/>
                <a:cs typeface="Arial"/>
              </a:defRPr>
            </a:lvl4pPr>
            <a:lvl5pPr marL="1828800" indent="0">
              <a:buNone/>
              <a:defRPr/>
            </a:lvl5pPr>
          </a:lstStyle>
          <a:p>
            <a:pPr lvl="3"/>
            <a:r>
              <a:rPr lang="en-GB" dirty="0"/>
              <a:t>Paste chart here from ‘design elements’ and then edit the data or insert an image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61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465667" y="1591733"/>
            <a:ext cx="3886202" cy="4656667"/>
          </a:xfrm>
          <a:prstGeom prst="roundRect">
            <a:avLst>
              <a:gd name="adj" fmla="val 2942"/>
            </a:avLst>
          </a:prstGeom>
        </p:spPr>
        <p:txBody>
          <a:bodyPr>
            <a:normAutofit/>
          </a:bodyPr>
          <a:lstStyle>
            <a:lvl4pPr marL="3175" indent="0" algn="l">
              <a:buNone/>
              <a:defRPr sz="1400" baseline="0">
                <a:solidFill>
                  <a:srgbClr val="DA0011"/>
                </a:solidFill>
                <a:latin typeface="Arial"/>
                <a:cs typeface="Arial"/>
              </a:defRPr>
            </a:lvl4pPr>
            <a:lvl5pPr marL="1828800" indent="0">
              <a:buNone/>
              <a:defRPr/>
            </a:lvl5pPr>
          </a:lstStyle>
          <a:p>
            <a:pPr lvl="3"/>
            <a:r>
              <a:rPr lang="en-GB" dirty="0"/>
              <a:t>Paste chart here from ‘design elements’ and then edit the data or insert an image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5" hasCustomPrompt="1"/>
          </p:nvPr>
        </p:nvSpPr>
        <p:spPr>
          <a:xfrm>
            <a:off x="4529665" y="1591733"/>
            <a:ext cx="3886202" cy="4656667"/>
          </a:xfrm>
          <a:prstGeom prst="roundRect">
            <a:avLst>
              <a:gd name="adj" fmla="val 2942"/>
            </a:avLst>
          </a:prstGeom>
        </p:spPr>
        <p:txBody>
          <a:bodyPr>
            <a:normAutofit/>
          </a:bodyPr>
          <a:lstStyle>
            <a:lvl4pPr marL="3175" indent="0" algn="l">
              <a:buNone/>
              <a:defRPr sz="1400" baseline="0">
                <a:solidFill>
                  <a:srgbClr val="DA0011"/>
                </a:solidFill>
                <a:latin typeface="Arial"/>
                <a:cs typeface="Arial"/>
              </a:defRPr>
            </a:lvl4pPr>
            <a:lvl5pPr marL="1828800" indent="0">
              <a:buNone/>
              <a:defRPr/>
            </a:lvl5pPr>
          </a:lstStyle>
          <a:p>
            <a:pPr lvl="3"/>
            <a:r>
              <a:rPr lang="en-GB" dirty="0"/>
              <a:t>Paste chart here from ‘design elements’ and then edit the data or insert an image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55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91067" y="458257"/>
            <a:ext cx="8144933" cy="4960410"/>
          </a:xfrm>
          <a:prstGeom prst="roundRect">
            <a:avLst>
              <a:gd name="adj" fmla="val 2842"/>
            </a:avLst>
          </a:prstGeom>
        </p:spPr>
        <p:txBody>
          <a:bodyPr>
            <a:normAutofit/>
          </a:bodyPr>
          <a:lstStyle>
            <a:lvl4pPr marL="3175" indent="0" algn="l">
              <a:buNone/>
              <a:defRPr sz="1400" baseline="0">
                <a:solidFill>
                  <a:srgbClr val="DA0011"/>
                </a:solidFill>
                <a:latin typeface="Arial"/>
                <a:cs typeface="Arial"/>
              </a:defRPr>
            </a:lvl4pPr>
            <a:lvl5pPr marL="1828800" indent="0">
              <a:buNone/>
              <a:defRPr/>
            </a:lvl5pPr>
          </a:lstStyle>
          <a:p>
            <a:pPr lvl="3"/>
            <a:r>
              <a:rPr lang="en-GB" dirty="0"/>
              <a:t>Paste chart here from ‘design elements’ and then edit the data or insert an image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1067" y="5504391"/>
            <a:ext cx="8144933" cy="5154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83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1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37181" y="2342634"/>
            <a:ext cx="2624835" cy="3921642"/>
          </a:xfrm>
          <a:prstGeom prst="rect">
            <a:avLst/>
          </a:prstGeom>
        </p:spPr>
      </p:pic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447799"/>
            <a:ext cx="3962399" cy="793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63534" y="1447799"/>
            <a:ext cx="3826933" cy="4800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B251D"/>
              </a:buClr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80755" y="2462213"/>
            <a:ext cx="2336800" cy="3362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3200" b="0" baseline="0">
                <a:latin typeface="Hand Of Sean"/>
                <a:cs typeface="Hand Of Sean"/>
              </a:defRPr>
            </a:lvl1pPr>
          </a:lstStyle>
          <a:p>
            <a:r>
              <a:rPr lang="en-US" sz="2000" dirty="0">
                <a:solidFill>
                  <a:srgbClr val="7F7F7F"/>
                </a:solidFill>
              </a:rPr>
              <a:t>“Click to add pull quote text this text can be red or grey”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2598"/>
            <a:ext cx="8229600" cy="676916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>
                <a:solidFill>
                  <a:srgbClr val="DA001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4854C2A-836C-E64F-92D6-FE116ABC3A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8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8"/>
          <p:cNvSpPr>
            <a:spLocks noGrp="1"/>
          </p:cNvSpPr>
          <p:nvPr>
            <p:ph type="title"/>
          </p:nvPr>
        </p:nvSpPr>
        <p:spPr>
          <a:xfrm>
            <a:off x="457200" y="465666"/>
            <a:ext cx="8229600" cy="795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079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7D492CF-BF6B-084B-AEF5-5AC43A7B47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21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55" r:id="rId4"/>
    <p:sldLayoutId id="2147483654" r:id="rId5"/>
    <p:sldLayoutId id="2147483658" r:id="rId6"/>
    <p:sldLayoutId id="2147483660" r:id="rId7"/>
    <p:sldLayoutId id="2147483661" r:id="rId8"/>
    <p:sldLayoutId id="2147483663" r:id="rId9"/>
    <p:sldLayoutId id="2147483664" r:id="rId10"/>
    <p:sldLayoutId id="2147483665" r:id="rId11"/>
    <p:sldLayoutId id="2147483666" r:id="rId12"/>
    <p:sldLayoutId id="2147483657" r:id="rId13"/>
    <p:sldLayoutId id="2147483659" r:id="rId14"/>
  </p:sldLayoutIdLst>
  <p:hf hd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 Bold"/>
          <a:ea typeface="+mj-ea"/>
          <a:cs typeface="Arial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David Beer, Senior Manager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June 2023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97AB62-944E-4143-89AD-ECB8CD02FED5}"/>
              </a:ext>
            </a:extLst>
          </p:cNvPr>
          <p:cNvSpPr txBox="1">
            <a:spLocks/>
          </p:cNvSpPr>
          <p:nvPr/>
        </p:nvSpPr>
        <p:spPr>
          <a:xfrm>
            <a:off x="516467" y="4132606"/>
            <a:ext cx="7941733" cy="794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>
                <a:solidFill>
                  <a:srgbClr val="2E2225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/>
              <a:t>Passenger representation</a:t>
            </a:r>
            <a:endParaRPr kumimoji="0" lang="en-US" sz="2800" b="1" i="0" u="none" strike="noStrike" kern="1200" cap="none" spc="0" normalizeH="0" noProof="0" dirty="0">
              <a:ln>
                <a:noFill/>
              </a:ln>
              <a:solidFill>
                <a:srgbClr val="2E2225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90D54-448D-4667-B46D-98316B7F63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559" b="13559"/>
          <a:stretch/>
        </p:blipFill>
        <p:spPr>
          <a:xfrm>
            <a:off x="922337" y="417249"/>
            <a:ext cx="7535862" cy="3654689"/>
          </a:xfrm>
          <a:prstGeom prst="roundRect">
            <a:avLst>
              <a:gd name="adj" fmla="val 1903"/>
            </a:avLst>
          </a:prstGeom>
        </p:spPr>
      </p:pic>
    </p:spTree>
    <p:extLst>
      <p:ext uri="{BB962C8B-B14F-4D97-AF65-F5344CB8AC3E}">
        <p14:creationId xmlns:p14="http://schemas.microsoft.com/office/powerpoint/2010/main" val="175495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99884" y="1589103"/>
            <a:ext cx="7498643" cy="43025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i="0" u="none" strike="noStrike" baseline="0" dirty="0">
                <a:solidFill>
                  <a:srgbClr val="DA0011"/>
                </a:solidFill>
                <a:latin typeface="Arial" panose="020B0604020202020204" pitchFamily="34" charset="0"/>
              </a:rPr>
              <a:t>Transport Focus is the voice of Britain’s transport users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spcAft>
                <a:spcPts val="600"/>
              </a:spcAft>
              <a:buNone/>
            </a:pPr>
            <a:r>
              <a:rPr lang="en-GB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We work to make a difference for all transport users by: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Championing the needs of all transport users </a:t>
            </a:r>
            <a:r>
              <a:rPr lang="en-GB" sz="2000" b="1" i="0" u="none" strike="noStrike" baseline="0" dirty="0">
                <a:solidFill>
                  <a:srgbClr val="DA0011"/>
                </a:solidFill>
                <a:latin typeface="Arial" panose="020B0604020202020204" pitchFamily="34" charset="0"/>
              </a:rPr>
              <a:t>today</a:t>
            </a:r>
            <a:r>
              <a:rPr lang="en-GB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Ensuring that all transport users are at the centre of policy making and decisions for </a:t>
            </a:r>
            <a:r>
              <a:rPr lang="en-GB" sz="2000" b="1" i="0" u="none" strike="noStrike" baseline="0" dirty="0">
                <a:solidFill>
                  <a:srgbClr val="DA0011"/>
                </a:solidFill>
                <a:latin typeface="Arial" panose="020B0604020202020204" pitchFamily="34" charset="0"/>
              </a:rPr>
              <a:t>tomorrow</a:t>
            </a:r>
            <a:r>
              <a:rPr lang="en-GB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Facilitating and inspiring </a:t>
            </a:r>
            <a:r>
              <a:rPr lang="en-GB" sz="2000" b="1" i="0" u="none" strike="noStrike" baseline="0" dirty="0">
                <a:solidFill>
                  <a:srgbClr val="DA0011"/>
                </a:solidFill>
                <a:latin typeface="Arial" panose="020B0604020202020204" pitchFamily="34" charset="0"/>
              </a:rPr>
              <a:t>future</a:t>
            </a:r>
            <a:r>
              <a:rPr lang="en-GB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transport thinking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GB" sz="2500" dirty="0"/>
              <a:t>What is Transport Focus?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7155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GB" sz="2500" dirty="0"/>
              <a:t>Using evidence from research</a:t>
            </a:r>
            <a:endParaRPr lang="en-US" sz="3200" dirty="0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4C257219-466F-1252-3742-D0C7BDA01CBF}"/>
              </a:ext>
            </a:extLst>
          </p:cNvPr>
          <p:cNvSpPr txBox="1">
            <a:spLocks/>
          </p:cNvSpPr>
          <p:nvPr/>
        </p:nvSpPr>
        <p:spPr>
          <a:xfrm>
            <a:off x="771064" y="1438752"/>
            <a:ext cx="7778132" cy="13796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lnSpc>
                <a:spcPct val="114000"/>
              </a:lnSpc>
            </a:pPr>
            <a:r>
              <a:rPr lang="en-US" sz="2000" i="1" dirty="0">
                <a:solidFill>
                  <a:srgbClr val="DA0011"/>
                </a:solidFill>
              </a:rPr>
              <a:t>Your Bus Journey</a:t>
            </a:r>
            <a:r>
              <a:rPr lang="en-US" sz="2000" dirty="0">
                <a:solidFill>
                  <a:prstClr val="black">
                    <a:lumMod val="95000"/>
                    <a:lumOff val="5000"/>
                  </a:prstClr>
                </a:solidFill>
              </a:rPr>
              <a:t> – </a:t>
            </a: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our new bus passenger experience survey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>
                <a:srgbClr val="DA00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Continuous data collection, throughout 48-50 weeks of the year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>
                <a:srgbClr val="DA00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Currently working in over 30 regions in England, plus mainland Scotland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 principles in summary: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1DDCE1-F207-AFAB-9967-7CF588346EBE}"/>
              </a:ext>
            </a:extLst>
          </p:cNvPr>
          <p:cNvSpPr txBox="1"/>
          <p:nvPr/>
        </p:nvSpPr>
        <p:spPr>
          <a:xfrm>
            <a:off x="1584174" y="2909258"/>
            <a:ext cx="2448208" cy="3078600"/>
          </a:xfrm>
          <a:prstGeom prst="rect">
            <a:avLst/>
          </a:prstGeom>
          <a:noFill/>
        </p:spPr>
        <p:txBody>
          <a:bodyPr wrap="square" lIns="0" tIns="0" rIns="0" bIns="0" numCol="1" spcCol="252000" rtlCol="0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en-US" sz="1400" dirty="0">
                <a:solidFill>
                  <a:prstClr val="black"/>
                </a:solidFill>
                <a:ea typeface="+mn-lt"/>
                <a:cs typeface="Arial"/>
              </a:rPr>
              <a:t>Passengers feed back about a </a:t>
            </a:r>
            <a:r>
              <a:rPr lang="en-US" sz="1400" b="1" dirty="0">
                <a:solidFill>
                  <a:prstClr val="black"/>
                </a:solidFill>
                <a:ea typeface="+mn-lt"/>
                <a:cs typeface="Arial"/>
              </a:rPr>
              <a:t>single leg of a journey, made on day of recruitment </a:t>
            </a:r>
            <a:endParaRPr lang="en-US" sz="1400" b="1" dirty="0">
              <a:solidFill>
                <a:prstClr val="black"/>
              </a:solidFill>
              <a:cs typeface="Arial"/>
            </a:endParaRPr>
          </a:p>
          <a:p>
            <a:pPr defTabSz="457189">
              <a:lnSpc>
                <a:spcPct val="120000"/>
              </a:lnSpc>
              <a:defRPr/>
            </a:pPr>
            <a:endParaRPr lang="en-US" sz="1400" b="1" dirty="0">
              <a:solidFill>
                <a:prstClr val="black"/>
              </a:solidFill>
              <a:ea typeface="+mn-lt"/>
              <a:cs typeface="Arial"/>
            </a:endParaRPr>
          </a:p>
          <a:p>
            <a:pPr defTabSz="457189">
              <a:lnSpc>
                <a:spcPct val="120000"/>
              </a:lnSpc>
              <a:defRPr/>
            </a:pPr>
            <a:r>
              <a:rPr lang="en-US" sz="1400" b="1" dirty="0">
                <a:solidFill>
                  <a:prstClr val="black"/>
                </a:solidFill>
                <a:ea typeface="+mn-lt"/>
                <a:cs typeface="Arial"/>
              </a:rPr>
              <a:t>Pro-active recruitment of passengers, at point of usage</a:t>
            </a:r>
          </a:p>
          <a:p>
            <a:pPr defTabSz="457189">
              <a:lnSpc>
                <a:spcPct val="120000"/>
              </a:lnSpc>
              <a:defRPr/>
            </a:pPr>
            <a:endParaRPr lang="en-US" sz="1400" b="1" dirty="0">
              <a:solidFill>
                <a:prstClr val="black"/>
              </a:solidFill>
              <a:ea typeface="+mn-lt"/>
              <a:cs typeface="Arial"/>
            </a:endParaRPr>
          </a:p>
          <a:p>
            <a:pPr defTabSz="457189">
              <a:lnSpc>
                <a:spcPct val="120000"/>
              </a:lnSpc>
              <a:defRPr/>
            </a:pPr>
            <a:r>
              <a:rPr lang="en-US" sz="1400" dirty="0">
                <a:solidFill>
                  <a:prstClr val="black"/>
                </a:solidFill>
                <a:ea typeface="+mn-lt"/>
                <a:cs typeface="Arial"/>
              </a:rPr>
              <a:t>…. meaning </a:t>
            </a:r>
            <a:r>
              <a:rPr lang="en-US" sz="1400" b="1" dirty="0">
                <a:solidFill>
                  <a:prstClr val="black"/>
                </a:solidFill>
                <a:ea typeface="+mn-lt"/>
                <a:cs typeface="Arial"/>
              </a:rPr>
              <a:t>face to face </a:t>
            </a:r>
            <a:r>
              <a:rPr lang="en-US" sz="1400" dirty="0">
                <a:solidFill>
                  <a:prstClr val="black"/>
                </a:solidFill>
                <a:ea typeface="+mn-lt"/>
                <a:cs typeface="Arial"/>
              </a:rPr>
              <a:t>interception as passengers make journeys – verified and inclusive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EE0146-3035-36AE-F35F-80B6FC2053E8}"/>
              </a:ext>
            </a:extLst>
          </p:cNvPr>
          <p:cNvSpPr txBox="1"/>
          <p:nvPr/>
        </p:nvSpPr>
        <p:spPr>
          <a:xfrm>
            <a:off x="5298969" y="2909258"/>
            <a:ext cx="2838861" cy="3337132"/>
          </a:xfrm>
          <a:prstGeom prst="rect">
            <a:avLst/>
          </a:prstGeom>
          <a:noFill/>
        </p:spPr>
        <p:txBody>
          <a:bodyPr wrap="square" lIns="0" tIns="0" rIns="0" bIns="0" numCol="1" spcCol="252000" rtlCol="0">
            <a:spAutoFit/>
          </a:bodyPr>
          <a:lstStyle/>
          <a:p>
            <a:pPr defTabSz="457189">
              <a:lnSpc>
                <a:spcPct val="120000"/>
              </a:lnSpc>
              <a:defRPr/>
            </a:pPr>
            <a:r>
              <a:rPr lang="en-US" sz="1400" b="1" dirty="0">
                <a:solidFill>
                  <a:prstClr val="black"/>
                </a:solidFill>
                <a:ea typeface="+mn-lt"/>
                <a:cs typeface="Arial"/>
              </a:rPr>
              <a:t>Online</a:t>
            </a:r>
            <a:r>
              <a:rPr lang="en-US" sz="1400" dirty="0">
                <a:solidFill>
                  <a:prstClr val="black"/>
                </a:solidFill>
                <a:ea typeface="+mn-lt"/>
                <a:cs typeface="Arial"/>
              </a:rPr>
              <a:t> as main method for survey completion  – but offline options have a place</a:t>
            </a:r>
          </a:p>
          <a:p>
            <a:pPr defTabSz="457189">
              <a:lnSpc>
                <a:spcPct val="120000"/>
              </a:lnSpc>
              <a:defRPr/>
            </a:pPr>
            <a:endParaRPr lang="en-US" sz="1400" dirty="0">
              <a:solidFill>
                <a:prstClr val="black"/>
              </a:solidFill>
              <a:cs typeface="Arial"/>
            </a:endParaRPr>
          </a:p>
          <a:p>
            <a:pPr defTabSz="457189">
              <a:lnSpc>
                <a:spcPct val="120000"/>
              </a:lnSpc>
              <a:defRPr/>
            </a:pPr>
            <a:r>
              <a:rPr lang="en-US" sz="1400" b="1" dirty="0">
                <a:solidFill>
                  <a:prstClr val="black"/>
                </a:solidFill>
                <a:ea typeface="+mn-lt"/>
                <a:cs typeface="Arial"/>
              </a:rPr>
              <a:t>Questionnaire focusing initially on essential metrics </a:t>
            </a:r>
            <a:r>
              <a:rPr lang="en-US" sz="1400" dirty="0">
                <a:solidFill>
                  <a:prstClr val="black"/>
                </a:solidFill>
                <a:ea typeface="+mn-lt"/>
                <a:cs typeface="Arial"/>
              </a:rPr>
              <a:t>– with follow-on more detailed questions optional, but encouraged</a:t>
            </a:r>
          </a:p>
          <a:p>
            <a:pPr defTabSz="457189">
              <a:lnSpc>
                <a:spcPct val="120000"/>
              </a:lnSpc>
              <a:defRPr/>
            </a:pPr>
            <a:endParaRPr lang="en-US" sz="1400" dirty="0">
              <a:solidFill>
                <a:prstClr val="black"/>
              </a:solidFill>
              <a:ea typeface="+mn-lt"/>
              <a:cs typeface="Arial"/>
            </a:endParaRPr>
          </a:p>
          <a:p>
            <a:pPr defTabSz="457189">
              <a:lnSpc>
                <a:spcPct val="120000"/>
              </a:lnSpc>
              <a:defRPr/>
            </a:pPr>
            <a:r>
              <a:rPr lang="en-US" sz="1400" b="1" dirty="0">
                <a:solidFill>
                  <a:prstClr val="black"/>
                </a:solidFill>
                <a:ea typeface="+mn-lt"/>
                <a:cs typeface="Arial"/>
              </a:rPr>
              <a:t>Structured questions </a:t>
            </a:r>
            <a:r>
              <a:rPr lang="en-US" sz="1400" dirty="0">
                <a:solidFill>
                  <a:prstClr val="black"/>
                </a:solidFill>
                <a:ea typeface="+mn-lt"/>
                <a:cs typeface="Arial"/>
              </a:rPr>
              <a:t>about overall journey experience, with core measures carried over from previous Bus Passenger Survey. </a:t>
            </a:r>
            <a:endParaRPr lang="en-US" sz="1400" dirty="0">
              <a:solidFill>
                <a:prstClr val="black"/>
              </a:solidFill>
              <a:cs typeface="Arial"/>
            </a:endParaRPr>
          </a:p>
        </p:txBody>
      </p:sp>
      <p:pic>
        <p:nvPicPr>
          <p:cNvPr id="20" name="Graphic 19" descr="Users outline">
            <a:extLst>
              <a:ext uri="{FF2B5EF4-FFF2-40B4-BE49-F238E27FC236}">
                <a16:creationId xmlns:a16="http://schemas.microsoft.com/office/drawing/2014/main" id="{8DA5B265-5B8A-E868-D3DF-4A2CEA079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064" y="5191964"/>
            <a:ext cx="468000" cy="468000"/>
          </a:xfrm>
          <a:prstGeom prst="rect">
            <a:avLst/>
          </a:prstGeom>
        </p:spPr>
      </p:pic>
      <p:pic>
        <p:nvPicPr>
          <p:cNvPr id="21" name="Graphic 20" descr="Bullseye outline">
            <a:extLst>
              <a:ext uri="{FF2B5EF4-FFF2-40B4-BE49-F238E27FC236}">
                <a16:creationId xmlns:a16="http://schemas.microsoft.com/office/drawing/2014/main" id="{4EEDE659-FC11-03F9-BFC7-849530665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1064" y="4084034"/>
            <a:ext cx="468000" cy="468000"/>
          </a:xfrm>
          <a:prstGeom prst="rect">
            <a:avLst/>
          </a:prstGeom>
        </p:spPr>
      </p:pic>
      <p:pic>
        <p:nvPicPr>
          <p:cNvPr id="22" name="Graphic 21" descr="Chat outline">
            <a:extLst>
              <a:ext uri="{FF2B5EF4-FFF2-40B4-BE49-F238E27FC236}">
                <a16:creationId xmlns:a16="http://schemas.microsoft.com/office/drawing/2014/main" id="{7D57F091-0CC2-CD57-CAF4-D7A51C325C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02630" y="5191964"/>
            <a:ext cx="468000" cy="468000"/>
          </a:xfrm>
          <a:prstGeom prst="rect">
            <a:avLst/>
          </a:prstGeom>
        </p:spPr>
      </p:pic>
      <p:pic>
        <p:nvPicPr>
          <p:cNvPr id="23" name="Graphic 22" descr="Checklist outline">
            <a:extLst>
              <a:ext uri="{FF2B5EF4-FFF2-40B4-BE49-F238E27FC236}">
                <a16:creationId xmlns:a16="http://schemas.microsoft.com/office/drawing/2014/main" id="{2B1324F7-4029-8DCD-718A-89C1C43785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02630" y="4084034"/>
            <a:ext cx="468000" cy="468000"/>
          </a:xfrm>
          <a:prstGeom prst="rect">
            <a:avLst/>
          </a:prstGeom>
        </p:spPr>
      </p:pic>
      <p:pic>
        <p:nvPicPr>
          <p:cNvPr id="24" name="Graphic 23" descr="Wireless outline">
            <a:extLst>
              <a:ext uri="{FF2B5EF4-FFF2-40B4-BE49-F238E27FC236}">
                <a16:creationId xmlns:a16="http://schemas.microsoft.com/office/drawing/2014/main" id="{28992A65-79EB-A440-08DB-BC38E2BE8F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02630" y="2911220"/>
            <a:ext cx="468000" cy="468000"/>
          </a:xfrm>
          <a:prstGeom prst="rect">
            <a:avLst/>
          </a:prstGeom>
        </p:spPr>
      </p:pic>
      <p:pic>
        <p:nvPicPr>
          <p:cNvPr id="26" name="Graphic 25" descr="Bus outline">
            <a:extLst>
              <a:ext uri="{FF2B5EF4-FFF2-40B4-BE49-F238E27FC236}">
                <a16:creationId xmlns:a16="http://schemas.microsoft.com/office/drawing/2014/main" id="{E75B1942-797E-E351-645C-CF84266F2A6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835" y="2911220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GB" sz="2500" dirty="0"/>
              <a:t>Providing guidance and support</a:t>
            </a:r>
            <a:endParaRPr lang="en-US" sz="3200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77507E4-9B10-E958-7139-C3DB5B750AE8}"/>
              </a:ext>
            </a:extLst>
          </p:cNvPr>
          <p:cNvSpPr txBox="1">
            <a:spLocks/>
          </p:cNvSpPr>
          <p:nvPr/>
        </p:nvSpPr>
        <p:spPr>
          <a:xfrm>
            <a:off x="541538" y="1482571"/>
            <a:ext cx="8069802" cy="43025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B251D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2000" b="1" dirty="0">
                <a:solidFill>
                  <a:srgbClr val="DA0011"/>
                </a:solidFill>
                <a:latin typeface="Arial" panose="020B0604020202020204" pitchFamily="34" charset="0"/>
              </a:rPr>
              <a:t>Bus Service Improvement Plans</a:t>
            </a:r>
          </a:p>
          <a:p>
            <a:pPr marL="0" indent="0">
              <a:buFont typeface="Arial"/>
              <a:buNone/>
            </a:pPr>
            <a:endParaRPr lang="en-GB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spcAft>
                <a:spcPts val="600"/>
              </a:spcAft>
              <a:buFont typeface="Arial"/>
              <a:buNone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Drawing on extensive experience and insight, we offered support to all Local Transport Authorities with a series of guides and online briefings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Passenger representation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Setting targets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Passenger charters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What passengers want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i="1" dirty="0">
                <a:solidFill>
                  <a:srgbClr val="DA0011"/>
                </a:solidFill>
                <a:latin typeface="Arial" panose="020B0604020202020204" pitchFamily="34" charset="0"/>
              </a:rPr>
              <a:t>Further details are on our website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As a statutory consultee we have also responded to every authority’s Enhanced Partnership consultation and represent passenger interests on a number of EP boards and forums around the country</a:t>
            </a:r>
          </a:p>
        </p:txBody>
      </p:sp>
    </p:spTree>
    <p:extLst>
      <p:ext uri="{BB962C8B-B14F-4D97-AF65-F5344CB8AC3E}">
        <p14:creationId xmlns:p14="http://schemas.microsoft.com/office/powerpoint/2010/main" val="219267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GB" sz="2500" dirty="0"/>
              <a:t>Working to make a difference</a:t>
            </a:r>
            <a:endParaRPr lang="en-US" sz="3200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77507E4-9B10-E958-7139-C3DB5B750AE8}"/>
              </a:ext>
            </a:extLst>
          </p:cNvPr>
          <p:cNvSpPr txBox="1">
            <a:spLocks/>
          </p:cNvSpPr>
          <p:nvPr/>
        </p:nvSpPr>
        <p:spPr>
          <a:xfrm>
            <a:off x="541538" y="1482571"/>
            <a:ext cx="8069802" cy="489283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B251D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/>
              <a:buNone/>
            </a:pPr>
            <a:r>
              <a:rPr lang="en-GB" sz="2000" b="1" dirty="0">
                <a:solidFill>
                  <a:srgbClr val="DA0011"/>
                </a:solidFill>
                <a:latin typeface="Arial" panose="020B0604020202020204" pitchFamily="34" charset="0"/>
              </a:rPr>
              <a:t>Challenging poor performance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Font typeface="Arial"/>
              <a:buNone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Holding train operators to account at public board meetings, monitoring through experience and working to highlight improvements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Avanti West Coast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TransPennine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 Express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Transport for Wales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>
                <a:solidFill>
                  <a:srgbClr val="DA0011"/>
                </a:solidFill>
                <a:latin typeface="Arial" panose="020B0604020202020204" pitchFamily="34" charset="0"/>
              </a:rPr>
              <a:t>Making sure user voices are heard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Representing the interests of transport users and potential users, especially when changes are proposed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Amplifying the voice of those not often heard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Ensuring communication happens with user groups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Bringing stakeholders together –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eg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</a:rPr>
              <a:t> Chester concourse plans</a:t>
            </a:r>
          </a:p>
        </p:txBody>
      </p:sp>
    </p:spTree>
    <p:extLst>
      <p:ext uri="{BB962C8B-B14F-4D97-AF65-F5344CB8AC3E}">
        <p14:creationId xmlns:p14="http://schemas.microsoft.com/office/powerpoint/2010/main" val="3175760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C4C045D-36ED-F81C-5F44-9461C7E29DB8}"/>
              </a:ext>
            </a:extLst>
          </p:cNvPr>
          <p:cNvSpPr/>
          <p:nvPr/>
        </p:nvSpPr>
        <p:spPr>
          <a:xfrm>
            <a:off x="825623" y="1589104"/>
            <a:ext cx="7430610" cy="4412202"/>
          </a:xfrm>
          <a:prstGeom prst="roundRect">
            <a:avLst>
              <a:gd name="adj" fmla="val 1576"/>
            </a:avLst>
          </a:prstGeom>
          <a:noFill/>
          <a:ln w="12700">
            <a:solidFill>
              <a:srgbClr val="DA001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wrap="square">
            <a:noAutofit/>
          </a:bodyPr>
          <a:lstStyle/>
          <a:p>
            <a:r>
              <a:rPr lang="en-US" sz="2500" dirty="0"/>
              <a:t>Further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FE5509-E271-963D-678D-FFFEE60A1F79}"/>
              </a:ext>
            </a:extLst>
          </p:cNvPr>
          <p:cNvSpPr txBox="1"/>
          <p:nvPr/>
        </p:nvSpPr>
        <p:spPr>
          <a:xfrm>
            <a:off x="1145218" y="1799275"/>
            <a:ext cx="649845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Contact:</a:t>
            </a:r>
          </a:p>
          <a:p>
            <a:endParaRPr lang="en-US" sz="2000" b="1" dirty="0">
              <a:solidFill>
                <a:srgbClr val="DA0011"/>
              </a:solidFill>
            </a:endParaRPr>
          </a:p>
          <a:p>
            <a:endParaRPr lang="en-US" sz="2000" b="1" dirty="0">
              <a:solidFill>
                <a:srgbClr val="DA0011"/>
              </a:solidFill>
            </a:endParaRPr>
          </a:p>
          <a:p>
            <a:r>
              <a:rPr lang="en-US" sz="2000" b="1" dirty="0">
                <a:solidFill>
                  <a:srgbClr val="DA0011"/>
                </a:solidFill>
              </a:rPr>
              <a:t>David Beer</a:t>
            </a:r>
          </a:p>
          <a:p>
            <a:r>
              <a:rPr lang="en-US" sz="2000" b="1" dirty="0">
                <a:solidFill>
                  <a:srgbClr val="DA0011"/>
                </a:solidFill>
              </a:rPr>
              <a:t>Senior Manager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david.beer@transportfocus.org.uk</a:t>
            </a:r>
          </a:p>
          <a:p>
            <a:r>
              <a:rPr lang="en-US" sz="2000" dirty="0">
                <a:solidFill>
                  <a:schemeClr val="tx1"/>
                </a:solidFill>
              </a:rPr>
              <a:t>07854 966411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rgbClr val="DA0011"/>
                </a:solidFill>
              </a:rPr>
              <a:t>transportfocus.org.uk</a:t>
            </a:r>
          </a:p>
          <a:p>
            <a:r>
              <a:rPr lang="en-US" sz="2000" dirty="0">
                <a:solidFill>
                  <a:srgbClr val="DA0011"/>
                </a:solidFill>
              </a:rPr>
              <a:t>@transportfocus</a:t>
            </a:r>
            <a:endParaRPr lang="en-US" sz="1800" dirty="0">
              <a:solidFill>
                <a:srgbClr val="DA001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76B9DF-6DE4-265C-F198-FF15F2A73F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92" b="11486"/>
          <a:stretch/>
        </p:blipFill>
        <p:spPr>
          <a:xfrm>
            <a:off x="5253362" y="1906672"/>
            <a:ext cx="1957433" cy="1888533"/>
          </a:xfrm>
          <a:prstGeom prst="ellipse">
            <a:avLst/>
          </a:prstGeom>
          <a:solidFill>
            <a:schemeClr val="accent1"/>
          </a:solidFill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66344194"/>
      </p:ext>
    </p:extLst>
  </p:cSld>
  <p:clrMapOvr>
    <a:masterClrMapping/>
  </p:clrMapOvr>
</p:sld>
</file>

<file path=ppt/theme/theme1.xml><?xml version="1.0" encoding="utf-8"?>
<a:theme xmlns:a="http://schemas.openxmlformats.org/drawingml/2006/main" name="TF Powerpoint template">
  <a:themeElements>
    <a:clrScheme name="Transport Focus Colours 1">
      <a:dk1>
        <a:srgbClr val="2C2227"/>
      </a:dk1>
      <a:lt1>
        <a:sysClr val="window" lastClr="FFFFFF"/>
      </a:lt1>
      <a:dk2>
        <a:srgbClr val="747474"/>
      </a:dk2>
      <a:lt2>
        <a:srgbClr val="FFFFFF"/>
      </a:lt2>
      <a:accent1>
        <a:srgbClr val="CC0A20"/>
      </a:accent1>
      <a:accent2>
        <a:srgbClr val="0C68A0"/>
      </a:accent2>
      <a:accent3>
        <a:srgbClr val="EE7F08"/>
      </a:accent3>
      <a:accent4>
        <a:srgbClr val="64130A"/>
      </a:accent4>
      <a:accent5>
        <a:srgbClr val="9AA806"/>
      </a:accent5>
      <a:accent6>
        <a:srgbClr val="D0C7B4"/>
      </a:accent6>
      <a:hlink>
        <a:srgbClr val="EBC408"/>
      </a:hlink>
      <a:folHlink>
        <a:srgbClr val="54115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4FA1267843334980EB97F991F027AF" ma:contentTypeVersion="8" ma:contentTypeDescription="Create a new document." ma:contentTypeScope="" ma:versionID="bd5fd23bedb6361a753cc05fe7055404">
  <xsd:schema xmlns:xsd="http://www.w3.org/2001/XMLSchema" xmlns:xs="http://www.w3.org/2001/XMLSchema" xmlns:p="http://schemas.microsoft.com/office/2006/metadata/properties" xmlns:ns2="d52132af-4dc1-461e-be7e-a7d5d99ea08b" xmlns:ns3="ab709c0c-31e0-4dbe-bbfc-8ecede2092f2" targetNamespace="http://schemas.microsoft.com/office/2006/metadata/properties" ma:root="true" ma:fieldsID="cf6b41bb2a917af2256d63e79c1e0203" ns2:_="" ns3:_="">
    <xsd:import namespace="d52132af-4dc1-461e-be7e-a7d5d99ea08b"/>
    <xsd:import namespace="ab709c0c-31e0-4dbe-bbfc-8ecede2092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132af-4dc1-461e-be7e-a7d5d99ea0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709c0c-31e0-4dbe-bbfc-8ecede2092f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EBBDC3-D601-47FB-9026-06AE8A71CD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2132af-4dc1-461e-be7e-a7d5d99ea08b"/>
    <ds:schemaRef ds:uri="ab709c0c-31e0-4dbe-bbfc-8ecede2092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8B4052-3BAD-4B9B-A5A7-F52B1F826716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a294aef6-9459-48bc-8999-31657a57c4b9"/>
    <ds:schemaRef ds:uri="84afbd3a-f821-4ffd-a08c-a63830fb6cc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F50789E-5C44-41BC-91B6-A1CC122B99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2685</TotalTime>
  <Words>376</Words>
  <Application>Microsoft Office PowerPoint</Application>
  <PresentationFormat>On-screen Show (4:3)</PresentationFormat>
  <Paragraphs>65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Bold</vt:lpstr>
      <vt:lpstr>Calibri</vt:lpstr>
      <vt:lpstr>Hand Of Sean</vt:lpstr>
      <vt:lpstr>TF Powerpoint template</vt:lpstr>
      <vt:lpstr>PowerPoint Presentation</vt:lpstr>
      <vt:lpstr>What is Transport Focus?</vt:lpstr>
      <vt:lpstr>Using evidence from research</vt:lpstr>
      <vt:lpstr>Providing guidance and support</vt:lpstr>
      <vt:lpstr>Working to make a difference</vt:lpstr>
      <vt:lpstr>Further information</vt:lpstr>
    </vt:vector>
  </TitlesOfParts>
  <Company>TU ink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fdbdgfh</dc:title>
  <dc:creator>Darren Westlake</dc:creator>
  <cp:lastModifiedBy>David Beer</cp:lastModifiedBy>
  <cp:revision>186</cp:revision>
  <cp:lastPrinted>2017-11-09T11:45:19Z</cp:lastPrinted>
  <dcterms:created xsi:type="dcterms:W3CDTF">2017-07-31T15:59:45Z</dcterms:created>
  <dcterms:modified xsi:type="dcterms:W3CDTF">2023-06-16T16:22:29Z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0x010100554FA1267843334980EB97F991F027AF</vt:lpwstr>
  </property>
</Properties>
</file>