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5" r:id="rId4"/>
    <p:sldMasterId id="2147483660" r:id="rId5"/>
  </p:sldMasterIdLst>
  <p:notesMasterIdLst>
    <p:notesMasterId r:id="rId16"/>
  </p:notesMasterIdLst>
  <p:handoutMasterIdLst>
    <p:handoutMasterId r:id="rId17"/>
  </p:handoutMasterIdLst>
  <p:sldIdLst>
    <p:sldId id="274" r:id="rId6"/>
    <p:sldId id="306" r:id="rId7"/>
    <p:sldId id="265" r:id="rId8"/>
    <p:sldId id="295" r:id="rId9"/>
    <p:sldId id="298" r:id="rId10"/>
    <p:sldId id="303" r:id="rId11"/>
    <p:sldId id="299" r:id="rId12"/>
    <p:sldId id="302" r:id="rId13"/>
    <p:sldId id="301" r:id="rId14"/>
    <p:sldId id="30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5" orient="horz" pos="33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2CFF"/>
    <a:srgbClr val="E5007D"/>
    <a:srgbClr val="000000"/>
    <a:srgbClr val="F3F3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E86E79-B0D3-4BB0-8D6A-06E89F70CA1D}" v="1" dt="2023-02-23T13:04:53.0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226" autoAdjust="0"/>
  </p:normalViewPr>
  <p:slideViewPr>
    <p:cSldViewPr snapToGrid="0" showGuides="1">
      <p:cViewPr varScale="1">
        <p:scale>
          <a:sx n="96" d="100"/>
          <a:sy n="96" d="100"/>
        </p:scale>
        <p:origin x="540" y="64"/>
      </p:cViewPr>
      <p:guideLst>
        <p:guide orient="horz" pos="2160"/>
        <p:guide pos="3840"/>
        <p:guide orient="horz" pos="336"/>
      </p:guideLst>
    </p:cSldViewPr>
  </p:slideViewPr>
  <p:notesTextViewPr>
    <p:cViewPr>
      <p:scale>
        <a:sx n="1" d="1"/>
        <a:sy n="1" d="1"/>
      </p:scale>
      <p:origin x="0" y="0"/>
    </p:cViewPr>
  </p:notesTextViewPr>
  <p:sorterViewPr>
    <p:cViewPr>
      <p:scale>
        <a:sx n="100" d="100"/>
        <a:sy n="100" d="100"/>
      </p:scale>
      <p:origin x="0" y="-780"/>
    </p:cViewPr>
  </p:sorterViewPr>
  <p:notesViewPr>
    <p:cSldViewPr snapToGrid="0" showGuides="1">
      <p:cViewPr varScale="1">
        <p:scale>
          <a:sx n="80" d="100"/>
          <a:sy n="80" d="100"/>
        </p:scale>
        <p:origin x="391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than Orriss" userId="5228e0ba-4f15-403f-8f5c-106849fa3fc7" providerId="ADAL" clId="{AAE86E79-B0D3-4BB0-8D6A-06E89F70CA1D}"/>
    <pc:docChg chg="undo custSel delSld modSld">
      <pc:chgData name="Jonathan Orriss" userId="5228e0ba-4f15-403f-8f5c-106849fa3fc7" providerId="ADAL" clId="{AAE86E79-B0D3-4BB0-8D6A-06E89F70CA1D}" dt="2023-02-23T14:43:48.159" v="158" actId="1076"/>
      <pc:docMkLst>
        <pc:docMk/>
      </pc:docMkLst>
      <pc:sldChg chg="addSp delSp modSp mod">
        <pc:chgData name="Jonathan Orriss" userId="5228e0ba-4f15-403f-8f5c-106849fa3fc7" providerId="ADAL" clId="{AAE86E79-B0D3-4BB0-8D6A-06E89F70CA1D}" dt="2023-02-23T14:43:48.159" v="158" actId="1076"/>
        <pc:sldMkLst>
          <pc:docMk/>
          <pc:sldMk cId="2443972139" sldId="274"/>
        </pc:sldMkLst>
        <pc:spChg chg="add del mod">
          <ac:chgData name="Jonathan Orriss" userId="5228e0ba-4f15-403f-8f5c-106849fa3fc7" providerId="ADAL" clId="{AAE86E79-B0D3-4BB0-8D6A-06E89F70CA1D}" dt="2023-02-23T14:43:48.159" v="158" actId="1076"/>
          <ac:spMkLst>
            <pc:docMk/>
            <pc:sldMk cId="2443972139" sldId="274"/>
            <ac:spMk id="9" creationId="{235E74A9-2813-4580-99E7-F65F5A4E2494}"/>
          </ac:spMkLst>
        </pc:spChg>
      </pc:sldChg>
      <pc:sldChg chg="modSp mod">
        <pc:chgData name="Jonathan Orriss" userId="5228e0ba-4f15-403f-8f5c-106849fa3fc7" providerId="ADAL" clId="{AAE86E79-B0D3-4BB0-8D6A-06E89F70CA1D}" dt="2023-02-23T12:52:34.929" v="100" actId="5793"/>
        <pc:sldMkLst>
          <pc:docMk/>
          <pc:sldMk cId="1019540041" sldId="298"/>
        </pc:sldMkLst>
        <pc:spChg chg="mod">
          <ac:chgData name="Jonathan Orriss" userId="5228e0ba-4f15-403f-8f5c-106849fa3fc7" providerId="ADAL" clId="{AAE86E79-B0D3-4BB0-8D6A-06E89F70CA1D}" dt="2023-02-23T12:52:34.929" v="100" actId="5793"/>
          <ac:spMkLst>
            <pc:docMk/>
            <pc:sldMk cId="1019540041" sldId="298"/>
            <ac:spMk id="7" creationId="{E15F8DAB-B551-4D93-AFDA-2EF49E79F921}"/>
          </ac:spMkLst>
        </pc:spChg>
      </pc:sldChg>
      <pc:sldChg chg="modSp mod">
        <pc:chgData name="Jonathan Orriss" userId="5228e0ba-4f15-403f-8f5c-106849fa3fc7" providerId="ADAL" clId="{AAE86E79-B0D3-4BB0-8D6A-06E89F70CA1D}" dt="2023-02-23T12:53:43.888" v="143" actId="20577"/>
        <pc:sldMkLst>
          <pc:docMk/>
          <pc:sldMk cId="30956770" sldId="299"/>
        </pc:sldMkLst>
        <pc:spChg chg="mod">
          <ac:chgData name="Jonathan Orriss" userId="5228e0ba-4f15-403f-8f5c-106849fa3fc7" providerId="ADAL" clId="{AAE86E79-B0D3-4BB0-8D6A-06E89F70CA1D}" dt="2023-02-23T12:53:43.888" v="143" actId="20577"/>
          <ac:spMkLst>
            <pc:docMk/>
            <pc:sldMk cId="30956770" sldId="299"/>
            <ac:spMk id="5" creationId="{1DE4B7F4-9D71-4DFC-8199-B421B912DAF6}"/>
          </ac:spMkLst>
        </pc:spChg>
      </pc:sldChg>
      <pc:sldChg chg="addSp delSp modSp mod">
        <pc:chgData name="Jonathan Orriss" userId="5228e0ba-4f15-403f-8f5c-106849fa3fc7" providerId="ADAL" clId="{AAE86E79-B0D3-4BB0-8D6A-06E89F70CA1D}" dt="2023-02-23T13:05:04.085" v="151" actId="1076"/>
        <pc:sldMkLst>
          <pc:docMk/>
          <pc:sldMk cId="3833548562" sldId="301"/>
        </pc:sldMkLst>
        <pc:picChg chg="add mod">
          <ac:chgData name="Jonathan Orriss" userId="5228e0ba-4f15-403f-8f5c-106849fa3fc7" providerId="ADAL" clId="{AAE86E79-B0D3-4BB0-8D6A-06E89F70CA1D}" dt="2023-02-23T13:05:04.085" v="151" actId="1076"/>
          <ac:picMkLst>
            <pc:docMk/>
            <pc:sldMk cId="3833548562" sldId="301"/>
            <ac:picMk id="2" creationId="{EE65DFBE-0A70-A055-2C06-55F309278E54}"/>
          </ac:picMkLst>
        </pc:picChg>
        <pc:picChg chg="del">
          <ac:chgData name="Jonathan Orriss" userId="5228e0ba-4f15-403f-8f5c-106849fa3fc7" providerId="ADAL" clId="{AAE86E79-B0D3-4BB0-8D6A-06E89F70CA1D}" dt="2023-02-23T12:54:04.287" v="147" actId="478"/>
          <ac:picMkLst>
            <pc:docMk/>
            <pc:sldMk cId="3833548562" sldId="301"/>
            <ac:picMk id="15" creationId="{33106C22-B07C-44ED-BD64-3A9D7F4BE472}"/>
          </ac:picMkLst>
        </pc:picChg>
      </pc:sldChg>
      <pc:sldChg chg="modSp mod">
        <pc:chgData name="Jonathan Orriss" userId="5228e0ba-4f15-403f-8f5c-106849fa3fc7" providerId="ADAL" clId="{AAE86E79-B0D3-4BB0-8D6A-06E89F70CA1D}" dt="2023-02-23T12:53:58.412" v="146" actId="20577"/>
        <pc:sldMkLst>
          <pc:docMk/>
          <pc:sldMk cId="1103858389" sldId="302"/>
        </pc:sldMkLst>
        <pc:spChg chg="mod">
          <ac:chgData name="Jonathan Orriss" userId="5228e0ba-4f15-403f-8f5c-106849fa3fc7" providerId="ADAL" clId="{AAE86E79-B0D3-4BB0-8D6A-06E89F70CA1D}" dt="2023-02-23T12:53:58.412" v="146" actId="20577"/>
          <ac:spMkLst>
            <pc:docMk/>
            <pc:sldMk cId="1103858389" sldId="302"/>
            <ac:spMk id="6" creationId="{1EFAF450-38EE-43A2-A56A-6A84CEFC27FA}"/>
          </ac:spMkLst>
        </pc:spChg>
      </pc:sldChg>
      <pc:sldChg chg="addSp delSp modSp mod">
        <pc:chgData name="Jonathan Orriss" userId="5228e0ba-4f15-403f-8f5c-106849fa3fc7" providerId="ADAL" clId="{AAE86E79-B0D3-4BB0-8D6A-06E89F70CA1D}" dt="2023-02-23T12:53:27.856" v="107" actId="1076"/>
        <pc:sldMkLst>
          <pc:docMk/>
          <pc:sldMk cId="4289112610" sldId="303"/>
        </pc:sldMkLst>
        <pc:spChg chg="del">
          <ac:chgData name="Jonathan Orriss" userId="5228e0ba-4f15-403f-8f5c-106849fa3fc7" providerId="ADAL" clId="{AAE86E79-B0D3-4BB0-8D6A-06E89F70CA1D}" dt="2023-02-23T12:53:08.793" v="103" actId="478"/>
          <ac:spMkLst>
            <pc:docMk/>
            <pc:sldMk cId="4289112610" sldId="303"/>
            <ac:spMk id="3" creationId="{1AB19652-82EB-449E-BA45-277490EC85AF}"/>
          </ac:spMkLst>
        </pc:spChg>
        <pc:spChg chg="add del mod">
          <ac:chgData name="Jonathan Orriss" userId="5228e0ba-4f15-403f-8f5c-106849fa3fc7" providerId="ADAL" clId="{AAE86E79-B0D3-4BB0-8D6A-06E89F70CA1D}" dt="2023-02-23T12:53:10.601" v="104" actId="478"/>
          <ac:spMkLst>
            <pc:docMk/>
            <pc:sldMk cId="4289112610" sldId="303"/>
            <ac:spMk id="6" creationId="{5D015CE1-BB7E-C0FC-81C5-3811BE6EDA74}"/>
          </ac:spMkLst>
        </pc:spChg>
        <pc:spChg chg="mod">
          <ac:chgData name="Jonathan Orriss" userId="5228e0ba-4f15-403f-8f5c-106849fa3fc7" providerId="ADAL" clId="{AAE86E79-B0D3-4BB0-8D6A-06E89F70CA1D}" dt="2023-02-23T12:53:15.023" v="105" actId="1076"/>
          <ac:spMkLst>
            <pc:docMk/>
            <pc:sldMk cId="4289112610" sldId="303"/>
            <ac:spMk id="13" creationId="{01566973-6593-423C-8B38-3E950CE7EEA9}"/>
          </ac:spMkLst>
        </pc:spChg>
        <pc:picChg chg="mod">
          <ac:chgData name="Jonathan Orriss" userId="5228e0ba-4f15-403f-8f5c-106849fa3fc7" providerId="ADAL" clId="{AAE86E79-B0D3-4BB0-8D6A-06E89F70CA1D}" dt="2023-02-23T12:53:27.856" v="107" actId="1076"/>
          <ac:picMkLst>
            <pc:docMk/>
            <pc:sldMk cId="4289112610" sldId="303"/>
            <ac:picMk id="4" creationId="{EE4586F0-7E22-4C56-9281-F84CE67289C7}"/>
          </ac:picMkLst>
        </pc:picChg>
        <pc:picChg chg="del mod">
          <ac:chgData name="Jonathan Orriss" userId="5228e0ba-4f15-403f-8f5c-106849fa3fc7" providerId="ADAL" clId="{AAE86E79-B0D3-4BB0-8D6A-06E89F70CA1D}" dt="2023-02-23T12:53:04.858" v="102" actId="478"/>
          <ac:picMkLst>
            <pc:docMk/>
            <pc:sldMk cId="4289112610" sldId="303"/>
            <ac:picMk id="12" creationId="{4C3793A1-46E4-438B-B474-20350D9B4731}"/>
          </ac:picMkLst>
        </pc:picChg>
      </pc:sldChg>
      <pc:sldChg chg="del">
        <pc:chgData name="Jonathan Orriss" userId="5228e0ba-4f15-403f-8f5c-106849fa3fc7" providerId="ADAL" clId="{AAE86E79-B0D3-4BB0-8D6A-06E89F70CA1D}" dt="2023-02-23T13:05:33.234" v="152" actId="47"/>
        <pc:sldMkLst>
          <pc:docMk/>
          <pc:sldMk cId="1347382050" sldId="2134804977"/>
        </pc:sldMkLst>
      </pc:sldChg>
      <pc:sldChg chg="del">
        <pc:chgData name="Jonathan Orriss" userId="5228e0ba-4f15-403f-8f5c-106849fa3fc7" providerId="ADAL" clId="{AAE86E79-B0D3-4BB0-8D6A-06E89F70CA1D}" dt="2023-02-23T13:05:42.691" v="153" actId="47"/>
        <pc:sldMkLst>
          <pc:docMk/>
          <pc:sldMk cId="4058591275" sldId="213480497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0F40F9-449C-44F9-B546-ECBD7FFD147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645EFA4C-00AE-48EA-8A76-2F5EB6090E0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D85E633-9219-4C23-9438-0169797EA9B8}" type="datetimeFigureOut">
              <a:rPr lang="en-US" smtClean="0"/>
              <a:t>2/23/2023</a:t>
            </a:fld>
            <a:endParaRPr lang="en-US" dirty="0"/>
          </a:p>
        </p:txBody>
      </p:sp>
      <p:sp>
        <p:nvSpPr>
          <p:cNvPr id="4" name="Footer Placeholder 3">
            <a:extLst>
              <a:ext uri="{FF2B5EF4-FFF2-40B4-BE49-F238E27FC236}">
                <a16:creationId xmlns:a16="http://schemas.microsoft.com/office/drawing/2014/main" id="{64785D80-6BA1-4004-80F3-26965DF432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09AFD5F-A987-4CD1-87EF-99E07182D0E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52DE7F-FBE0-41AC-8A35-975A8D63212A}" type="slidenum">
              <a:rPr lang="en-US" smtClean="0"/>
              <a:t>‹#›</a:t>
            </a:fld>
            <a:endParaRPr lang="en-US" dirty="0"/>
          </a:p>
        </p:txBody>
      </p:sp>
    </p:spTree>
    <p:extLst>
      <p:ext uri="{BB962C8B-B14F-4D97-AF65-F5344CB8AC3E}">
        <p14:creationId xmlns:p14="http://schemas.microsoft.com/office/powerpoint/2010/main" val="23871798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3E8D76-ECD5-4020-B24B-70DCA0ECA435}" type="datetimeFigureOut">
              <a:rPr lang="en-US" smtClean="0"/>
              <a:t>2/23/2023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CAB0FD-1C35-4D07-A26E-A7CE67640AB4}" type="slidenum">
              <a:rPr lang="en-US" smtClean="0"/>
              <a:t>‹#›</a:t>
            </a:fld>
            <a:endParaRPr lang="en-US" dirty="0"/>
          </a:p>
        </p:txBody>
      </p:sp>
    </p:spTree>
    <p:extLst>
      <p:ext uri="{BB962C8B-B14F-4D97-AF65-F5344CB8AC3E}">
        <p14:creationId xmlns:p14="http://schemas.microsoft.com/office/powerpoint/2010/main" val="1200680719"/>
      </p:ext>
    </p:extLst>
  </p:cSld>
  <p:clrMap bg1="lt1" tx1="dk1" bg2="lt2" tx2="dk2" accent1="accent1" accent2="accent2" accent3="accent3" accent4="accent4" accent5="accent5" accent6="accent6" hlink="hlink" folHlink="folHlink"/>
  <p:notesStyle>
    <a:lvl1pPr marL="0" algn="l" defTabSz="609539" rtl="0" eaLnBrk="1" latinLnBrk="0" hangingPunct="1">
      <a:defRPr sz="800" kern="1200">
        <a:solidFill>
          <a:schemeClr val="tx1"/>
        </a:solidFill>
        <a:latin typeface="+mn-lt"/>
        <a:ea typeface="+mn-ea"/>
        <a:cs typeface="+mn-cs"/>
      </a:defRPr>
    </a:lvl1pPr>
    <a:lvl2pPr marL="304770" algn="l" defTabSz="609539" rtl="0" eaLnBrk="1" latinLnBrk="0" hangingPunct="1">
      <a:defRPr sz="800" kern="1200">
        <a:solidFill>
          <a:schemeClr val="tx1"/>
        </a:solidFill>
        <a:latin typeface="+mn-lt"/>
        <a:ea typeface="+mn-ea"/>
        <a:cs typeface="+mn-cs"/>
      </a:defRPr>
    </a:lvl2pPr>
    <a:lvl3pPr marL="609539" algn="l" defTabSz="609539" rtl="0" eaLnBrk="1" latinLnBrk="0" hangingPunct="1">
      <a:defRPr sz="800" kern="1200">
        <a:solidFill>
          <a:schemeClr val="tx1"/>
        </a:solidFill>
        <a:latin typeface="+mn-lt"/>
        <a:ea typeface="+mn-ea"/>
        <a:cs typeface="+mn-cs"/>
      </a:defRPr>
    </a:lvl3pPr>
    <a:lvl4pPr marL="914309" algn="l" defTabSz="609539" rtl="0" eaLnBrk="1" latinLnBrk="0" hangingPunct="1">
      <a:defRPr sz="800" kern="1200">
        <a:solidFill>
          <a:schemeClr val="tx1"/>
        </a:solidFill>
        <a:latin typeface="+mn-lt"/>
        <a:ea typeface="+mn-ea"/>
        <a:cs typeface="+mn-cs"/>
      </a:defRPr>
    </a:lvl4pPr>
    <a:lvl5pPr marL="1219078" algn="l" defTabSz="609539" rtl="0" eaLnBrk="1" latinLnBrk="0" hangingPunct="1">
      <a:defRPr sz="800" kern="1200">
        <a:solidFill>
          <a:schemeClr val="tx1"/>
        </a:solidFill>
        <a:latin typeface="+mn-lt"/>
        <a:ea typeface="+mn-ea"/>
        <a:cs typeface="+mn-cs"/>
      </a:defRPr>
    </a:lvl5pPr>
    <a:lvl6pPr marL="1523848" algn="l" defTabSz="609539" rtl="0" eaLnBrk="1" latinLnBrk="0" hangingPunct="1">
      <a:defRPr sz="800" kern="1200">
        <a:solidFill>
          <a:schemeClr val="tx1"/>
        </a:solidFill>
        <a:latin typeface="+mn-lt"/>
        <a:ea typeface="+mn-ea"/>
        <a:cs typeface="+mn-cs"/>
      </a:defRPr>
    </a:lvl6pPr>
    <a:lvl7pPr marL="1828617" algn="l" defTabSz="609539" rtl="0" eaLnBrk="1" latinLnBrk="0" hangingPunct="1">
      <a:defRPr sz="800" kern="1200">
        <a:solidFill>
          <a:schemeClr val="tx1"/>
        </a:solidFill>
        <a:latin typeface="+mn-lt"/>
        <a:ea typeface="+mn-ea"/>
        <a:cs typeface="+mn-cs"/>
      </a:defRPr>
    </a:lvl7pPr>
    <a:lvl8pPr marL="2133387" algn="l" defTabSz="609539" rtl="0" eaLnBrk="1" latinLnBrk="0" hangingPunct="1">
      <a:defRPr sz="800" kern="1200">
        <a:solidFill>
          <a:schemeClr val="tx1"/>
        </a:solidFill>
        <a:latin typeface="+mn-lt"/>
        <a:ea typeface="+mn-ea"/>
        <a:cs typeface="+mn-cs"/>
      </a:defRPr>
    </a:lvl8pPr>
    <a:lvl9pPr marL="2438156" algn="l" defTabSz="609539" rtl="0" eaLnBrk="1" latinLnBrk="0" hangingPunct="1">
      <a:defRPr sz="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AB0FD-1C35-4D07-A26E-A7CE67640AB4}" type="slidenum">
              <a:rPr lang="en-US" smtClean="0"/>
              <a:t>1</a:t>
            </a:fld>
            <a:endParaRPr lang="en-US" dirty="0"/>
          </a:p>
        </p:txBody>
      </p:sp>
    </p:spTree>
    <p:extLst>
      <p:ext uri="{BB962C8B-B14F-4D97-AF65-F5344CB8AC3E}">
        <p14:creationId xmlns:p14="http://schemas.microsoft.com/office/powerpoint/2010/main" val="3251976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AB0FD-1C35-4D07-A26E-A7CE67640AB4}" type="slidenum">
              <a:rPr lang="en-US" smtClean="0"/>
              <a:t>10</a:t>
            </a:fld>
            <a:endParaRPr lang="en-US" dirty="0"/>
          </a:p>
        </p:txBody>
      </p:sp>
    </p:spTree>
    <p:extLst>
      <p:ext uri="{BB962C8B-B14F-4D97-AF65-F5344CB8AC3E}">
        <p14:creationId xmlns:p14="http://schemas.microsoft.com/office/powerpoint/2010/main" val="2965195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AB0FD-1C35-4D07-A26E-A7CE67640AB4}" type="slidenum">
              <a:rPr lang="en-US" smtClean="0"/>
              <a:t>2</a:t>
            </a:fld>
            <a:endParaRPr lang="en-US" dirty="0"/>
          </a:p>
        </p:txBody>
      </p:sp>
    </p:spTree>
    <p:extLst>
      <p:ext uri="{BB962C8B-B14F-4D97-AF65-F5344CB8AC3E}">
        <p14:creationId xmlns:p14="http://schemas.microsoft.com/office/powerpoint/2010/main" val="1599408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AB0FD-1C35-4D07-A26E-A7CE67640AB4}" type="slidenum">
              <a:rPr lang="en-US" smtClean="0"/>
              <a:t>3</a:t>
            </a:fld>
            <a:endParaRPr lang="en-US" dirty="0"/>
          </a:p>
        </p:txBody>
      </p:sp>
    </p:spTree>
    <p:extLst>
      <p:ext uri="{BB962C8B-B14F-4D97-AF65-F5344CB8AC3E}">
        <p14:creationId xmlns:p14="http://schemas.microsoft.com/office/powerpoint/2010/main" val="2906857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Guiding principles in delivering for customers through TRU </a:t>
            </a:r>
          </a:p>
          <a:p>
            <a:endParaRPr lang="en-GB" dirty="0"/>
          </a:p>
          <a:p>
            <a:r>
              <a:rPr lang="en-GB" dirty="0"/>
              <a:t>NOTE – There is a review of this starting with supply chain issues limiting what we can provide in terms of alternative transport. </a:t>
            </a:r>
          </a:p>
        </p:txBody>
      </p:sp>
      <p:sp>
        <p:nvSpPr>
          <p:cNvPr id="4" name="Slide Number Placeholder 3"/>
          <p:cNvSpPr>
            <a:spLocks noGrp="1"/>
          </p:cNvSpPr>
          <p:nvPr>
            <p:ph type="sldNum" sz="quarter" idx="5"/>
          </p:nvPr>
        </p:nvSpPr>
        <p:spPr/>
        <p:txBody>
          <a:bodyPr/>
          <a:lstStyle/>
          <a:p>
            <a:fld id="{95CAB0FD-1C35-4D07-A26E-A7CE67640AB4}" type="slidenum">
              <a:rPr lang="en-US" smtClean="0"/>
              <a:t>4</a:t>
            </a:fld>
            <a:endParaRPr lang="en-US" dirty="0"/>
          </a:p>
        </p:txBody>
      </p:sp>
    </p:spTree>
    <p:extLst>
      <p:ext uri="{BB962C8B-B14F-4D97-AF65-F5344CB8AC3E}">
        <p14:creationId xmlns:p14="http://schemas.microsoft.com/office/powerpoint/2010/main" val="2502429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scenarios of access we expect. Each one has or will have a supporting customer handling plan</a:t>
            </a:r>
          </a:p>
        </p:txBody>
      </p:sp>
      <p:sp>
        <p:nvSpPr>
          <p:cNvPr id="4" name="Slide Number Placeholder 3"/>
          <p:cNvSpPr>
            <a:spLocks noGrp="1"/>
          </p:cNvSpPr>
          <p:nvPr>
            <p:ph type="sldNum" sz="quarter" idx="5"/>
          </p:nvPr>
        </p:nvSpPr>
        <p:spPr/>
        <p:txBody>
          <a:bodyPr/>
          <a:lstStyle/>
          <a:p>
            <a:fld id="{95CAB0FD-1C35-4D07-A26E-A7CE67640AB4}" type="slidenum">
              <a:rPr lang="en-US" smtClean="0"/>
              <a:t>5</a:t>
            </a:fld>
            <a:endParaRPr lang="en-US" dirty="0"/>
          </a:p>
        </p:txBody>
      </p:sp>
    </p:spTree>
    <p:extLst>
      <p:ext uri="{BB962C8B-B14F-4D97-AF65-F5344CB8AC3E}">
        <p14:creationId xmlns:p14="http://schemas.microsoft.com/office/powerpoint/2010/main" val="2042543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1 – Morley Artist impression </a:t>
            </a:r>
          </a:p>
          <a:p>
            <a:endParaRPr lang="en-GB" dirty="0"/>
          </a:p>
          <a:p>
            <a:r>
              <a:rPr lang="en-GB" dirty="0"/>
              <a:t>Image 2 – Dewsbury artist impression </a:t>
            </a:r>
          </a:p>
        </p:txBody>
      </p:sp>
      <p:sp>
        <p:nvSpPr>
          <p:cNvPr id="4" name="Slide Number Placeholder 3"/>
          <p:cNvSpPr>
            <a:spLocks noGrp="1"/>
          </p:cNvSpPr>
          <p:nvPr>
            <p:ph type="sldNum" sz="quarter" idx="5"/>
          </p:nvPr>
        </p:nvSpPr>
        <p:spPr/>
        <p:txBody>
          <a:bodyPr/>
          <a:lstStyle/>
          <a:p>
            <a:fld id="{95CAB0FD-1C35-4D07-A26E-A7CE67640AB4}" type="slidenum">
              <a:rPr lang="en-US" smtClean="0"/>
              <a:t>6</a:t>
            </a:fld>
            <a:endParaRPr lang="en-US" dirty="0"/>
          </a:p>
        </p:txBody>
      </p:sp>
    </p:spTree>
    <p:extLst>
      <p:ext uri="{BB962C8B-B14F-4D97-AF65-F5344CB8AC3E}">
        <p14:creationId xmlns:p14="http://schemas.microsoft.com/office/powerpoint/2010/main" val="1543422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Diversionary routes via the Calder Valley (Manchester to Huddersfield is blocked), Healey Mills (Dewsbury is blocked) and Castleford (Neville Hill/Garforth is blocked)</a:t>
            </a:r>
          </a:p>
          <a:p>
            <a:r>
              <a:rPr lang="en-GB" dirty="0"/>
              <a:t>Brighouse – Two TPE services stopping and passing</a:t>
            </a:r>
          </a:p>
          <a:p>
            <a:r>
              <a:rPr lang="en-GB" dirty="0"/>
              <a:t>Brighouse – Before and After work to increase the size of the waiting area after it was identified as being insufficient for dealing with the number of expected customers when used as a road/rail interchange as Huddersfield station was closed</a:t>
            </a:r>
          </a:p>
        </p:txBody>
      </p:sp>
      <p:sp>
        <p:nvSpPr>
          <p:cNvPr id="4" name="Slide Number Placeholder 3"/>
          <p:cNvSpPr>
            <a:spLocks noGrp="1"/>
          </p:cNvSpPr>
          <p:nvPr>
            <p:ph type="sldNum" sz="quarter" idx="5"/>
          </p:nvPr>
        </p:nvSpPr>
        <p:spPr/>
        <p:txBody>
          <a:bodyPr/>
          <a:lstStyle/>
          <a:p>
            <a:fld id="{95CAB0FD-1C35-4D07-A26E-A7CE67640AB4}" type="slidenum">
              <a:rPr lang="en-US" smtClean="0"/>
              <a:t>7</a:t>
            </a:fld>
            <a:endParaRPr lang="en-US" dirty="0"/>
          </a:p>
        </p:txBody>
      </p:sp>
    </p:spTree>
    <p:extLst>
      <p:ext uri="{BB962C8B-B14F-4D97-AF65-F5344CB8AC3E}">
        <p14:creationId xmlns:p14="http://schemas.microsoft.com/office/powerpoint/2010/main" val="2039330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Montage of alternative transport at Manchester Victoria and signs/posters across the route.</a:t>
            </a:r>
          </a:p>
        </p:txBody>
      </p:sp>
      <p:sp>
        <p:nvSpPr>
          <p:cNvPr id="4" name="Slide Number Placeholder 3"/>
          <p:cNvSpPr>
            <a:spLocks noGrp="1"/>
          </p:cNvSpPr>
          <p:nvPr>
            <p:ph type="sldNum" sz="quarter" idx="5"/>
          </p:nvPr>
        </p:nvSpPr>
        <p:spPr/>
        <p:txBody>
          <a:bodyPr/>
          <a:lstStyle/>
          <a:p>
            <a:fld id="{95CAB0FD-1C35-4D07-A26E-A7CE67640AB4}" type="slidenum">
              <a:rPr lang="en-US" smtClean="0"/>
              <a:t>8</a:t>
            </a:fld>
            <a:endParaRPr lang="en-US" dirty="0"/>
          </a:p>
        </p:txBody>
      </p:sp>
    </p:spTree>
    <p:extLst>
      <p:ext uri="{BB962C8B-B14F-4D97-AF65-F5344CB8AC3E}">
        <p14:creationId xmlns:p14="http://schemas.microsoft.com/office/powerpoint/2010/main" val="2946767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Montage of picture demonstrating talking to customers and Matthew Golton…..</a:t>
            </a:r>
          </a:p>
        </p:txBody>
      </p:sp>
      <p:sp>
        <p:nvSpPr>
          <p:cNvPr id="4" name="Slide Number Placeholder 3"/>
          <p:cNvSpPr>
            <a:spLocks noGrp="1"/>
          </p:cNvSpPr>
          <p:nvPr>
            <p:ph type="sldNum" sz="quarter" idx="5"/>
          </p:nvPr>
        </p:nvSpPr>
        <p:spPr/>
        <p:txBody>
          <a:bodyPr/>
          <a:lstStyle/>
          <a:p>
            <a:fld id="{95CAB0FD-1C35-4D07-A26E-A7CE67640AB4}" type="slidenum">
              <a:rPr lang="en-US" smtClean="0"/>
              <a:t>9</a:t>
            </a:fld>
            <a:endParaRPr lang="en-US" dirty="0"/>
          </a:p>
        </p:txBody>
      </p:sp>
    </p:spTree>
    <p:extLst>
      <p:ext uri="{BB962C8B-B14F-4D97-AF65-F5344CB8AC3E}">
        <p14:creationId xmlns:p14="http://schemas.microsoft.com/office/powerpoint/2010/main" val="17264717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2.svg"/><Relationship Id="rId10"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8.sv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Section Divider with Im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3E52F62-9543-4C92-922C-F908A60CE03D}"/>
              </a:ext>
            </a:extLst>
          </p:cNvPr>
          <p:cNvSpPr/>
          <p:nvPr userDrawn="1"/>
        </p:nvSpPr>
        <p:spPr>
          <a:xfrm>
            <a:off x="0" y="0"/>
            <a:ext cx="12192000" cy="6858000"/>
          </a:xfrm>
          <a:prstGeom prst="rect">
            <a:avLst/>
          </a:prstGeom>
          <a:solidFill>
            <a:schemeClr val="accent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11" name="Picture Placeholder 2">
            <a:extLst>
              <a:ext uri="{FF2B5EF4-FFF2-40B4-BE49-F238E27FC236}">
                <a16:creationId xmlns:a16="http://schemas.microsoft.com/office/drawing/2014/main" id="{34D9926E-071E-45D8-8ECF-12D7C876F0E8}"/>
              </a:ext>
            </a:extLst>
          </p:cNvPr>
          <p:cNvSpPr>
            <a:spLocks noGrp="1"/>
          </p:cNvSpPr>
          <p:nvPr>
            <p:ph type="pic" sz="quarter" idx="13"/>
          </p:nvPr>
        </p:nvSpPr>
        <p:spPr>
          <a:xfrm>
            <a:off x="0" y="0"/>
            <a:ext cx="12192000" cy="6858000"/>
          </a:xfrm>
          <a:prstGeom prst="rect">
            <a:avLst/>
          </a:prstGeom>
        </p:spPr>
        <p:txBody>
          <a:bodyPr/>
          <a:lstStyle/>
          <a:p>
            <a:r>
              <a:rPr lang="en-US"/>
              <a:t>Click icon to add picture</a:t>
            </a:r>
            <a:endParaRPr lang="en-US" dirty="0"/>
          </a:p>
        </p:txBody>
      </p:sp>
      <p:sp>
        <p:nvSpPr>
          <p:cNvPr id="37" name="Title 36">
            <a:extLst>
              <a:ext uri="{FF2B5EF4-FFF2-40B4-BE49-F238E27FC236}">
                <a16:creationId xmlns:a16="http://schemas.microsoft.com/office/drawing/2014/main" id="{87F33AF8-BDB4-4F7F-9881-7D91BBDF4A98}"/>
              </a:ext>
            </a:extLst>
          </p:cNvPr>
          <p:cNvSpPr>
            <a:spLocks noGrp="1"/>
          </p:cNvSpPr>
          <p:nvPr>
            <p:ph type="title" hasCustomPrompt="1"/>
          </p:nvPr>
        </p:nvSpPr>
        <p:spPr>
          <a:xfrm>
            <a:off x="640080" y="2087180"/>
            <a:ext cx="10916518" cy="2027420"/>
          </a:xfrm>
        </p:spPr>
        <p:txBody>
          <a:bodyPr anchor="ctr"/>
          <a:lstStyle>
            <a:lvl1pPr>
              <a:defRPr sz="7200">
                <a:solidFill>
                  <a:schemeClr val="bg1"/>
                </a:solidFill>
              </a:defRPr>
            </a:lvl1pPr>
          </a:lstStyle>
          <a:p>
            <a:r>
              <a:rPr lang="en-US" dirty="0"/>
              <a:t>Section divider</a:t>
            </a:r>
            <a:br>
              <a:rPr lang="en-US" dirty="0"/>
            </a:br>
            <a:r>
              <a:rPr lang="en-US" dirty="0"/>
              <a:t>heading position</a:t>
            </a:r>
          </a:p>
        </p:txBody>
      </p:sp>
      <p:pic>
        <p:nvPicPr>
          <p:cNvPr id="38" name="Graphic 37">
            <a:extLst>
              <a:ext uri="{FF2B5EF4-FFF2-40B4-BE49-F238E27FC236}">
                <a16:creationId xmlns:a16="http://schemas.microsoft.com/office/drawing/2014/main" id="{45183320-5FA2-49DF-9CDE-27532B79524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39189" y="634960"/>
            <a:ext cx="1136979" cy="316992"/>
          </a:xfrm>
          <a:prstGeom prst="rect">
            <a:avLst/>
          </a:prstGeom>
        </p:spPr>
      </p:pic>
      <p:sp>
        <p:nvSpPr>
          <p:cNvPr id="17" name="Subtitle 2">
            <a:extLst>
              <a:ext uri="{FF2B5EF4-FFF2-40B4-BE49-F238E27FC236}">
                <a16:creationId xmlns:a16="http://schemas.microsoft.com/office/drawing/2014/main" id="{577A5E0A-D61F-4E97-9808-178647057635}"/>
              </a:ext>
            </a:extLst>
          </p:cNvPr>
          <p:cNvSpPr>
            <a:spLocks noGrp="1"/>
          </p:cNvSpPr>
          <p:nvPr>
            <p:ph type="subTitle" idx="1" hasCustomPrompt="1"/>
          </p:nvPr>
        </p:nvSpPr>
        <p:spPr>
          <a:xfrm>
            <a:off x="640080" y="4252347"/>
            <a:ext cx="3737896" cy="391915"/>
          </a:xfrm>
          <a:prstGeom prst="rect">
            <a:avLst/>
          </a:prstGeom>
        </p:spPr>
        <p:txBody>
          <a:bodyPr/>
          <a:lstStyle>
            <a:lvl1pPr marL="7702" indent="0" algn="l" defTabSz="554520" rtl="0" eaLnBrk="1" latinLnBrk="0" hangingPunct="1">
              <a:spcBef>
                <a:spcPts val="57"/>
              </a:spcBef>
              <a:buNone/>
              <a:defRPr lang="en-US" sz="2800" kern="1200" spc="-3" dirty="0">
                <a:solidFill>
                  <a:srgbClr val="FFFFFF"/>
                </a:solidFill>
                <a:latin typeface="Arial"/>
                <a:ea typeface="+mn-ea"/>
                <a:cs typeface="Arial"/>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dirty="0"/>
              <a:t>Sub copy text</a:t>
            </a:r>
          </a:p>
        </p:txBody>
      </p:sp>
    </p:spTree>
    <p:extLst>
      <p:ext uri="{BB962C8B-B14F-4D97-AF65-F5344CB8AC3E}">
        <p14:creationId xmlns:p14="http://schemas.microsoft.com/office/powerpoint/2010/main" val="12551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54B6B4B-6AE8-43E5-ACE3-31BE7D779A6A}"/>
              </a:ext>
            </a:extLst>
          </p:cNvPr>
          <p:cNvSpPr/>
          <p:nvPr userDrawn="1"/>
        </p:nvSpPr>
        <p:spPr>
          <a:xfrm>
            <a:off x="0" y="6181344"/>
            <a:ext cx="12192000" cy="676656"/>
          </a:xfrm>
          <a:prstGeom prst="rect">
            <a:avLst/>
          </a:prstGeom>
          <a:gradFill flip="none" rotWithShape="1">
            <a:gsLst>
              <a:gs pos="42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2" name="Title 1"/>
          <p:cNvSpPr>
            <a:spLocks noGrp="1"/>
          </p:cNvSpPr>
          <p:nvPr>
            <p:ph type="title"/>
          </p:nvPr>
        </p:nvSpPr>
        <p:spPr>
          <a:xfrm>
            <a:off x="639762" y="538163"/>
            <a:ext cx="10918825" cy="739775"/>
          </a:xfrm>
        </p:spPr>
        <p:txBody>
          <a:bodyPr/>
          <a:lstStyle/>
          <a:p>
            <a:r>
              <a:rPr lang="en-US"/>
              <a:t>Click to edit Master title style</a:t>
            </a:r>
            <a:endParaRPr lang="en-US" dirty="0"/>
          </a:p>
        </p:txBody>
      </p:sp>
      <p:sp>
        <p:nvSpPr>
          <p:cNvPr id="3" name="Content Placeholder 2"/>
          <p:cNvSpPr>
            <a:spLocks noGrp="1"/>
          </p:cNvSpPr>
          <p:nvPr>
            <p:ph idx="1"/>
          </p:nvPr>
        </p:nvSpPr>
        <p:spPr>
          <a:xfrm>
            <a:off x="639762" y="1764808"/>
            <a:ext cx="10917936" cy="4064000"/>
          </a:xfrm>
          <a:prstGeom prst="rect">
            <a:avLst/>
          </a:prstGeom>
        </p:spPr>
        <p:txBody>
          <a:bodyPr/>
          <a:lstStyle>
            <a:lvl2pPr>
              <a:buClr>
                <a:schemeClr val="accent1"/>
              </a:buClr>
              <a:defRPr sz="1800"/>
            </a:lvl2pPr>
            <a:lvl3pPr>
              <a:buClr>
                <a:schemeClr val="accent1"/>
              </a:buClr>
              <a:defRPr sz="1800"/>
            </a:lvl3pPr>
            <a:lvl4pPr>
              <a:buClr>
                <a:schemeClr val="accent1"/>
              </a:buClr>
              <a:defRPr sz="1800"/>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8" name="Graphic 7">
            <a:extLst>
              <a:ext uri="{FF2B5EF4-FFF2-40B4-BE49-F238E27FC236}">
                <a16:creationId xmlns:a16="http://schemas.microsoft.com/office/drawing/2014/main" id="{747FC682-6917-420F-808F-9C079AF7E7B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460305" y="6438980"/>
            <a:ext cx="1605593" cy="134112"/>
          </a:xfrm>
          <a:prstGeom prst="rect">
            <a:avLst/>
          </a:prstGeom>
        </p:spPr>
      </p:pic>
      <p:pic>
        <p:nvPicPr>
          <p:cNvPr id="9" name="Graphic 8">
            <a:extLst>
              <a:ext uri="{FF2B5EF4-FFF2-40B4-BE49-F238E27FC236}">
                <a16:creationId xmlns:a16="http://schemas.microsoft.com/office/drawing/2014/main" id="{76CD168D-F0E5-433A-8F68-88262C5888E9}"/>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39194" y="6334357"/>
            <a:ext cx="918330" cy="256032"/>
          </a:xfrm>
          <a:prstGeom prst="rect">
            <a:avLst/>
          </a:prstGeom>
        </p:spPr>
      </p:pic>
      <p:sp>
        <p:nvSpPr>
          <p:cNvPr id="16" name="Slide Number Placeholder 15">
            <a:extLst>
              <a:ext uri="{FF2B5EF4-FFF2-40B4-BE49-F238E27FC236}">
                <a16:creationId xmlns:a16="http://schemas.microsoft.com/office/drawing/2014/main" id="{E9D240CC-5D14-4633-A211-ED0B7BB31E78}"/>
              </a:ext>
            </a:extLst>
          </p:cNvPr>
          <p:cNvSpPr>
            <a:spLocks noGrp="1"/>
          </p:cNvSpPr>
          <p:nvPr>
            <p:ph type="sldNum" sz="quarter" idx="10"/>
          </p:nvPr>
        </p:nvSpPr>
        <p:spPr>
          <a:xfrm>
            <a:off x="11258928" y="6365912"/>
            <a:ext cx="295595" cy="276999"/>
          </a:xfrm>
        </p:spPr>
        <p:txBody>
          <a:bodyPr/>
          <a:lstStyle/>
          <a:p>
            <a:pPr marL="11552" algn="r">
              <a:spcBef>
                <a:spcPts val="109"/>
              </a:spcBef>
            </a:pPr>
            <a:fld id="{D77235B2-DCBF-403F-877F-ABA68C228CFD}" type="slidenum">
              <a:rPr lang="en-US" smtClean="0"/>
              <a:pPr marL="11552" algn="r">
                <a:spcBef>
                  <a:spcPts val="109"/>
                </a:spcBef>
              </a:pPr>
              <a:t>‹#›</a:t>
            </a:fld>
            <a:endParaRPr lang="en-US" dirty="0"/>
          </a:p>
        </p:txBody>
      </p:sp>
    </p:spTree>
    <p:extLst>
      <p:ext uri="{BB962C8B-B14F-4D97-AF65-F5344CB8AC3E}">
        <p14:creationId xmlns:p14="http://schemas.microsoft.com/office/powerpoint/2010/main" val="1352075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2 colum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D8191C-01C6-4D84-8148-FFAA1058D76E}"/>
              </a:ext>
            </a:extLst>
          </p:cNvPr>
          <p:cNvSpPr/>
          <p:nvPr userDrawn="1"/>
        </p:nvSpPr>
        <p:spPr>
          <a:xfrm>
            <a:off x="0" y="6181344"/>
            <a:ext cx="12192000" cy="676656"/>
          </a:xfrm>
          <a:prstGeom prst="rect">
            <a:avLst/>
          </a:prstGeom>
          <a:gradFill flip="none" rotWithShape="1">
            <a:gsLst>
              <a:gs pos="42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3" name="Content Placeholder 2"/>
          <p:cNvSpPr>
            <a:spLocks noGrp="1"/>
          </p:cNvSpPr>
          <p:nvPr>
            <p:ph idx="1"/>
          </p:nvPr>
        </p:nvSpPr>
        <p:spPr>
          <a:xfrm>
            <a:off x="640080" y="1764808"/>
            <a:ext cx="5173345" cy="4038310"/>
          </a:xfrm>
          <a:prstGeom prst="rect">
            <a:avLst/>
          </a:prstGeom>
        </p:spPr>
        <p:txBody>
          <a:bodyPr/>
          <a:lstStyle>
            <a:lvl2pPr>
              <a:buClr>
                <a:schemeClr val="accent1"/>
              </a:buClr>
              <a:defRPr/>
            </a:lvl2pPr>
            <a:lvl3pPr marL="487704" indent="-243852">
              <a:buClr>
                <a:schemeClr val="accent1"/>
              </a:buClr>
              <a:buSzPct val="65000"/>
              <a:buFont typeface="Courier New" panose="02070309020205020404" pitchFamily="49" charset="0"/>
              <a:buChar char="o"/>
              <a:defRPr/>
            </a:lvl3pPr>
            <a:lvl4pPr marL="731557" indent="-243852">
              <a:buClr>
                <a:schemeClr val="accent1"/>
              </a:buClr>
              <a:buSzPct val="65000"/>
              <a:buFont typeface="Courier New" panose="02070309020205020404" pitchFamily="49" charset="0"/>
              <a:buChar char="o"/>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Content Placeholder 2">
            <a:extLst>
              <a:ext uri="{FF2B5EF4-FFF2-40B4-BE49-F238E27FC236}">
                <a16:creationId xmlns:a16="http://schemas.microsoft.com/office/drawing/2014/main" id="{52DEAF78-B68B-4536-9F4B-D2E4BE89F183}"/>
              </a:ext>
            </a:extLst>
          </p:cNvPr>
          <p:cNvSpPr>
            <a:spLocks noGrp="1"/>
          </p:cNvSpPr>
          <p:nvPr>
            <p:ph idx="10"/>
          </p:nvPr>
        </p:nvSpPr>
        <p:spPr>
          <a:xfrm>
            <a:off x="6378575" y="1764808"/>
            <a:ext cx="5173345" cy="4038310"/>
          </a:xfrm>
          <a:prstGeom prst="rect">
            <a:avLst/>
          </a:prstGeom>
        </p:spPr>
        <p:txBody>
          <a:bodyPr/>
          <a:lstStyle>
            <a:lvl2pPr>
              <a:buClr>
                <a:schemeClr val="accent1"/>
              </a:buClr>
              <a:defRPr/>
            </a:lvl2pPr>
            <a:lvl3pPr marL="487704" indent="-243852">
              <a:buClr>
                <a:schemeClr val="accent1"/>
              </a:buClr>
              <a:buSzPct val="65000"/>
              <a:buFont typeface="Courier New" panose="02070309020205020404" pitchFamily="49" charset="0"/>
              <a:buChar char="o"/>
              <a:defRPr/>
            </a:lvl3pPr>
            <a:lvl4pPr marL="731557" indent="-243852">
              <a:buClr>
                <a:schemeClr val="accent1"/>
              </a:buClr>
              <a:buSzPct val="65000"/>
              <a:buFont typeface="Courier New" panose="02070309020205020404" pitchFamily="49" charset="0"/>
              <a:buChar char="o"/>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4" name="Graphic 13">
            <a:extLst>
              <a:ext uri="{FF2B5EF4-FFF2-40B4-BE49-F238E27FC236}">
                <a16:creationId xmlns:a16="http://schemas.microsoft.com/office/drawing/2014/main" id="{C9F777D1-80CC-430D-B0EC-A798EE3063A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460305" y="6438980"/>
            <a:ext cx="1605593" cy="134112"/>
          </a:xfrm>
          <a:prstGeom prst="rect">
            <a:avLst/>
          </a:prstGeom>
        </p:spPr>
      </p:pic>
      <p:pic>
        <p:nvPicPr>
          <p:cNvPr id="16" name="Graphic 15">
            <a:extLst>
              <a:ext uri="{FF2B5EF4-FFF2-40B4-BE49-F238E27FC236}">
                <a16:creationId xmlns:a16="http://schemas.microsoft.com/office/drawing/2014/main" id="{F265F556-2BB6-47D1-99DC-D8732672138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39194" y="6334357"/>
            <a:ext cx="918330" cy="256032"/>
          </a:xfrm>
          <a:prstGeom prst="rect">
            <a:avLst/>
          </a:prstGeom>
        </p:spPr>
      </p:pic>
      <p:sp>
        <p:nvSpPr>
          <p:cNvPr id="11" name="Title 1">
            <a:extLst>
              <a:ext uri="{FF2B5EF4-FFF2-40B4-BE49-F238E27FC236}">
                <a16:creationId xmlns:a16="http://schemas.microsoft.com/office/drawing/2014/main" id="{0A137F06-60E7-4611-BA95-EFE0661D5D49}"/>
              </a:ext>
            </a:extLst>
          </p:cNvPr>
          <p:cNvSpPr>
            <a:spLocks noGrp="1"/>
          </p:cNvSpPr>
          <p:nvPr>
            <p:ph type="title"/>
          </p:nvPr>
        </p:nvSpPr>
        <p:spPr>
          <a:xfrm>
            <a:off x="639762" y="538163"/>
            <a:ext cx="10918825" cy="739775"/>
          </a:xfrm>
        </p:spPr>
        <p:txBody>
          <a:body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E035629C-6E0B-4F87-A750-A3E75E3BC583}"/>
              </a:ext>
            </a:extLst>
          </p:cNvPr>
          <p:cNvSpPr>
            <a:spLocks noGrp="1"/>
          </p:cNvSpPr>
          <p:nvPr>
            <p:ph type="sldNum" sz="quarter" idx="11"/>
          </p:nvPr>
        </p:nvSpPr>
        <p:spPr/>
        <p:txBody>
          <a:bodyPr/>
          <a:lstStyle/>
          <a:p>
            <a:pPr marL="11552" algn="r">
              <a:spcBef>
                <a:spcPts val="109"/>
              </a:spcBef>
            </a:pPr>
            <a:fld id="{D77235B2-DCBF-403F-877F-ABA68C228CFD}" type="slidenum">
              <a:rPr lang="en-US" smtClean="0"/>
              <a:pPr marL="11552" algn="r">
                <a:spcBef>
                  <a:spcPts val="109"/>
                </a:spcBef>
              </a:pPr>
              <a:t>‹#›</a:t>
            </a:fld>
            <a:endParaRPr lang="en-US" dirty="0"/>
          </a:p>
        </p:txBody>
      </p:sp>
    </p:spTree>
    <p:extLst>
      <p:ext uri="{BB962C8B-B14F-4D97-AF65-F5344CB8AC3E}">
        <p14:creationId xmlns:p14="http://schemas.microsoft.com/office/powerpoint/2010/main" val="3983096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8FEC51F-EFBF-4939-AF5E-CC703B2EB2BF}"/>
              </a:ext>
            </a:extLst>
          </p:cNvPr>
          <p:cNvSpPr/>
          <p:nvPr userDrawn="1"/>
        </p:nvSpPr>
        <p:spPr>
          <a:xfrm>
            <a:off x="0" y="6181344"/>
            <a:ext cx="12192000" cy="676656"/>
          </a:xfrm>
          <a:prstGeom prst="rect">
            <a:avLst/>
          </a:prstGeom>
          <a:gradFill flip="none" rotWithShape="1">
            <a:gsLst>
              <a:gs pos="42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pic>
        <p:nvPicPr>
          <p:cNvPr id="7" name="Graphic 6">
            <a:extLst>
              <a:ext uri="{FF2B5EF4-FFF2-40B4-BE49-F238E27FC236}">
                <a16:creationId xmlns:a16="http://schemas.microsoft.com/office/drawing/2014/main" id="{9BC7647A-06F3-472A-BF50-FD2084D9FE0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460305" y="6438980"/>
            <a:ext cx="1605593" cy="134112"/>
          </a:xfrm>
          <a:prstGeom prst="rect">
            <a:avLst/>
          </a:prstGeom>
        </p:spPr>
      </p:pic>
      <p:pic>
        <p:nvPicPr>
          <p:cNvPr id="8" name="Graphic 7">
            <a:extLst>
              <a:ext uri="{FF2B5EF4-FFF2-40B4-BE49-F238E27FC236}">
                <a16:creationId xmlns:a16="http://schemas.microsoft.com/office/drawing/2014/main" id="{6E2B1D40-9672-43F0-94E6-DAEC94E188A0}"/>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39194" y="6334357"/>
            <a:ext cx="918330" cy="256032"/>
          </a:xfrm>
          <a:prstGeom prst="rect">
            <a:avLst/>
          </a:prstGeom>
        </p:spPr>
      </p:pic>
      <p:sp>
        <p:nvSpPr>
          <p:cNvPr id="9" name="Title 1">
            <a:extLst>
              <a:ext uri="{FF2B5EF4-FFF2-40B4-BE49-F238E27FC236}">
                <a16:creationId xmlns:a16="http://schemas.microsoft.com/office/drawing/2014/main" id="{8A39193C-21A0-4DD5-B950-09421F63A54E}"/>
              </a:ext>
            </a:extLst>
          </p:cNvPr>
          <p:cNvSpPr>
            <a:spLocks noGrp="1"/>
          </p:cNvSpPr>
          <p:nvPr>
            <p:ph type="title"/>
          </p:nvPr>
        </p:nvSpPr>
        <p:spPr>
          <a:xfrm>
            <a:off x="639762" y="538163"/>
            <a:ext cx="10918825" cy="739775"/>
          </a:xfrm>
        </p:spPr>
        <p:txBody>
          <a:bodyPr/>
          <a:lstStyle/>
          <a:p>
            <a:r>
              <a:rPr lang="en-US"/>
              <a:t>Click to edit Master title style</a:t>
            </a:r>
            <a:endParaRPr lang="en-US" dirty="0"/>
          </a:p>
        </p:txBody>
      </p:sp>
      <p:sp>
        <p:nvSpPr>
          <p:cNvPr id="11" name="Slide Number Placeholder 10">
            <a:extLst>
              <a:ext uri="{FF2B5EF4-FFF2-40B4-BE49-F238E27FC236}">
                <a16:creationId xmlns:a16="http://schemas.microsoft.com/office/drawing/2014/main" id="{25AA0EB5-213E-4DD5-BC14-AA310944AA78}"/>
              </a:ext>
            </a:extLst>
          </p:cNvPr>
          <p:cNvSpPr>
            <a:spLocks noGrp="1"/>
          </p:cNvSpPr>
          <p:nvPr>
            <p:ph type="sldNum" sz="quarter" idx="10"/>
          </p:nvPr>
        </p:nvSpPr>
        <p:spPr/>
        <p:txBody>
          <a:bodyPr/>
          <a:lstStyle/>
          <a:p>
            <a:pPr marL="11552" algn="r">
              <a:spcBef>
                <a:spcPts val="109"/>
              </a:spcBef>
            </a:pPr>
            <a:fld id="{D77235B2-DCBF-403F-877F-ABA68C228CFD}" type="slidenum">
              <a:rPr lang="en-US" smtClean="0"/>
              <a:pPr marL="11552" algn="r">
                <a:spcBef>
                  <a:spcPts val="109"/>
                </a:spcBef>
              </a:pPr>
              <a:t>‹#›</a:t>
            </a:fld>
            <a:endParaRPr lang="en-US" dirty="0"/>
          </a:p>
        </p:txBody>
      </p:sp>
    </p:spTree>
    <p:extLst>
      <p:ext uri="{BB962C8B-B14F-4D97-AF65-F5344CB8AC3E}">
        <p14:creationId xmlns:p14="http://schemas.microsoft.com/office/powerpoint/2010/main" val="1031845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with Horizontal Image">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5F65B064-3932-4782-9AE9-830B569B5F38}"/>
              </a:ext>
            </a:extLst>
          </p:cNvPr>
          <p:cNvSpPr>
            <a:spLocks noGrp="1"/>
          </p:cNvSpPr>
          <p:nvPr>
            <p:ph type="pic" sz="quarter" idx="10"/>
          </p:nvPr>
        </p:nvSpPr>
        <p:spPr>
          <a:xfrm>
            <a:off x="644102" y="1766957"/>
            <a:ext cx="10911840" cy="4049643"/>
          </a:xfrm>
          <a:prstGeom prst="rect">
            <a:avLst/>
          </a:prstGeom>
        </p:spPr>
        <p:txBody>
          <a:bodyPr/>
          <a:lstStyle/>
          <a:p>
            <a:r>
              <a:rPr lang="en-US"/>
              <a:t>Click icon to add picture</a:t>
            </a:r>
            <a:endParaRPr lang="en-US" dirty="0"/>
          </a:p>
        </p:txBody>
      </p:sp>
      <p:sp>
        <p:nvSpPr>
          <p:cNvPr id="11" name="Rectangle 10">
            <a:extLst>
              <a:ext uri="{FF2B5EF4-FFF2-40B4-BE49-F238E27FC236}">
                <a16:creationId xmlns:a16="http://schemas.microsoft.com/office/drawing/2014/main" id="{583D9920-80BD-4EA8-9875-290ADC57DF48}"/>
              </a:ext>
            </a:extLst>
          </p:cNvPr>
          <p:cNvSpPr/>
          <p:nvPr userDrawn="1"/>
        </p:nvSpPr>
        <p:spPr>
          <a:xfrm>
            <a:off x="0" y="6181344"/>
            <a:ext cx="12192000" cy="676656"/>
          </a:xfrm>
          <a:prstGeom prst="rect">
            <a:avLst/>
          </a:prstGeom>
          <a:gradFill flip="none" rotWithShape="1">
            <a:gsLst>
              <a:gs pos="42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pic>
        <p:nvPicPr>
          <p:cNvPr id="13" name="Graphic 12">
            <a:extLst>
              <a:ext uri="{FF2B5EF4-FFF2-40B4-BE49-F238E27FC236}">
                <a16:creationId xmlns:a16="http://schemas.microsoft.com/office/drawing/2014/main" id="{292B2B58-0977-41A0-A39D-1EA9004446D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460305" y="6438980"/>
            <a:ext cx="1605593" cy="134112"/>
          </a:xfrm>
          <a:prstGeom prst="rect">
            <a:avLst/>
          </a:prstGeom>
        </p:spPr>
      </p:pic>
      <p:pic>
        <p:nvPicPr>
          <p:cNvPr id="14" name="Graphic 13">
            <a:extLst>
              <a:ext uri="{FF2B5EF4-FFF2-40B4-BE49-F238E27FC236}">
                <a16:creationId xmlns:a16="http://schemas.microsoft.com/office/drawing/2014/main" id="{CCE0288A-812D-45FC-966E-FC2EA7A3E0B0}"/>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39194" y="6334357"/>
            <a:ext cx="918330" cy="256032"/>
          </a:xfrm>
          <a:prstGeom prst="rect">
            <a:avLst/>
          </a:prstGeom>
        </p:spPr>
      </p:pic>
      <p:sp>
        <p:nvSpPr>
          <p:cNvPr id="9" name="Content Placeholder 2">
            <a:extLst>
              <a:ext uri="{FF2B5EF4-FFF2-40B4-BE49-F238E27FC236}">
                <a16:creationId xmlns:a16="http://schemas.microsoft.com/office/drawing/2014/main" id="{BA08B6C7-EB3D-43AE-8C1C-AF8518123E04}"/>
              </a:ext>
            </a:extLst>
          </p:cNvPr>
          <p:cNvSpPr>
            <a:spLocks noGrp="1"/>
          </p:cNvSpPr>
          <p:nvPr>
            <p:ph idx="1" hasCustomPrompt="1"/>
          </p:nvPr>
        </p:nvSpPr>
        <p:spPr>
          <a:xfrm>
            <a:off x="644102" y="5826045"/>
            <a:ext cx="10904413" cy="181607"/>
          </a:xfrm>
          <a:prstGeom prst="rect">
            <a:avLst/>
          </a:prstGeom>
        </p:spPr>
        <p:txBody>
          <a:bodyPr/>
          <a:lstStyle>
            <a:lvl1pPr>
              <a:defRPr sz="1000"/>
            </a:lvl1pPr>
          </a:lstStyle>
          <a:p>
            <a:pPr lvl="0"/>
            <a:r>
              <a:rPr lang="en-US" dirty="0"/>
              <a:t>&lt;insert short descriptor sentence to explain graph/ image here&gt;</a:t>
            </a:r>
          </a:p>
        </p:txBody>
      </p:sp>
      <p:sp>
        <p:nvSpPr>
          <p:cNvPr id="12" name="Title 1">
            <a:extLst>
              <a:ext uri="{FF2B5EF4-FFF2-40B4-BE49-F238E27FC236}">
                <a16:creationId xmlns:a16="http://schemas.microsoft.com/office/drawing/2014/main" id="{F5C5AD5D-137E-40CD-8F04-DDF4FE379D99}"/>
              </a:ext>
            </a:extLst>
          </p:cNvPr>
          <p:cNvSpPr>
            <a:spLocks noGrp="1"/>
          </p:cNvSpPr>
          <p:nvPr>
            <p:ph type="title"/>
          </p:nvPr>
        </p:nvSpPr>
        <p:spPr>
          <a:xfrm>
            <a:off x="640080" y="544630"/>
            <a:ext cx="10911840" cy="731520"/>
          </a:xfrm>
        </p:spPr>
        <p:txBody>
          <a:bodyPr/>
          <a:lstStyle>
            <a:lvl1pPr>
              <a:defRPr>
                <a:solidFill>
                  <a:schemeClr val="accent1"/>
                </a:solidFill>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816708ED-80CC-48FB-A5BE-75F3C362F7A5}"/>
              </a:ext>
            </a:extLst>
          </p:cNvPr>
          <p:cNvSpPr>
            <a:spLocks noGrp="1"/>
          </p:cNvSpPr>
          <p:nvPr>
            <p:ph type="sldNum" sz="quarter" idx="11"/>
          </p:nvPr>
        </p:nvSpPr>
        <p:spPr/>
        <p:txBody>
          <a:bodyPr/>
          <a:lstStyle/>
          <a:p>
            <a:pPr marL="11552" algn="r">
              <a:spcBef>
                <a:spcPts val="109"/>
              </a:spcBef>
            </a:pPr>
            <a:fld id="{D77235B2-DCBF-403F-877F-ABA68C228CFD}" type="slidenum">
              <a:rPr lang="en-US" smtClean="0"/>
              <a:pPr marL="11552" algn="r">
                <a:spcBef>
                  <a:spcPts val="109"/>
                </a:spcBef>
              </a:pPr>
              <a:t>‹#›</a:t>
            </a:fld>
            <a:endParaRPr lang="en-US" dirty="0"/>
          </a:p>
        </p:txBody>
      </p:sp>
    </p:spTree>
    <p:extLst>
      <p:ext uri="{BB962C8B-B14F-4D97-AF65-F5344CB8AC3E}">
        <p14:creationId xmlns:p14="http://schemas.microsoft.com/office/powerpoint/2010/main" val="969825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2 colum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D8191C-01C6-4D84-8148-FFAA1058D76E}"/>
              </a:ext>
            </a:extLst>
          </p:cNvPr>
          <p:cNvSpPr/>
          <p:nvPr userDrawn="1"/>
        </p:nvSpPr>
        <p:spPr>
          <a:xfrm>
            <a:off x="0" y="6181344"/>
            <a:ext cx="12192000" cy="676656"/>
          </a:xfrm>
          <a:prstGeom prst="rect">
            <a:avLst/>
          </a:prstGeom>
          <a:gradFill flip="none" rotWithShape="1">
            <a:gsLst>
              <a:gs pos="42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3" name="Content Placeholder 2"/>
          <p:cNvSpPr>
            <a:spLocks noGrp="1"/>
          </p:cNvSpPr>
          <p:nvPr>
            <p:ph idx="1"/>
          </p:nvPr>
        </p:nvSpPr>
        <p:spPr>
          <a:xfrm>
            <a:off x="640079" y="1764808"/>
            <a:ext cx="10917936" cy="4038310"/>
          </a:xfrm>
          <a:prstGeom prst="rect">
            <a:avLst/>
          </a:prstGeom>
        </p:spPr>
        <p:txBody>
          <a:bodyPr/>
          <a:lstStyle>
            <a:lvl2pPr>
              <a:buClr>
                <a:schemeClr val="accent1"/>
              </a:buClr>
              <a:defRPr/>
            </a:lvl2pPr>
            <a:lvl3pPr marL="487704" indent="-243852">
              <a:buClr>
                <a:schemeClr val="accent1"/>
              </a:buClr>
              <a:buSzPct val="65000"/>
              <a:buFont typeface="Courier New" panose="02070309020205020404" pitchFamily="49" charset="0"/>
              <a:buChar char="o"/>
              <a:defRPr/>
            </a:lvl3pPr>
            <a:lvl4pPr marL="731557" indent="-243852">
              <a:buClr>
                <a:schemeClr val="accent1"/>
              </a:buClr>
              <a:buSzPct val="65000"/>
              <a:buFont typeface="Courier New" panose="02070309020205020404" pitchFamily="49" charset="0"/>
              <a:buChar char="o"/>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4" name="Graphic 13">
            <a:extLst>
              <a:ext uri="{FF2B5EF4-FFF2-40B4-BE49-F238E27FC236}">
                <a16:creationId xmlns:a16="http://schemas.microsoft.com/office/drawing/2014/main" id="{C9F777D1-80CC-430D-B0EC-A798EE3063A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460305" y="6438980"/>
            <a:ext cx="1605593" cy="134112"/>
          </a:xfrm>
          <a:prstGeom prst="rect">
            <a:avLst/>
          </a:prstGeom>
        </p:spPr>
      </p:pic>
      <p:pic>
        <p:nvPicPr>
          <p:cNvPr id="16" name="Graphic 15">
            <a:extLst>
              <a:ext uri="{FF2B5EF4-FFF2-40B4-BE49-F238E27FC236}">
                <a16:creationId xmlns:a16="http://schemas.microsoft.com/office/drawing/2014/main" id="{F265F556-2BB6-47D1-99DC-D8732672138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39194" y="6334357"/>
            <a:ext cx="918330" cy="256032"/>
          </a:xfrm>
          <a:prstGeom prst="rect">
            <a:avLst/>
          </a:prstGeom>
        </p:spPr>
      </p:pic>
      <p:sp>
        <p:nvSpPr>
          <p:cNvPr id="11" name="Title 1">
            <a:extLst>
              <a:ext uri="{FF2B5EF4-FFF2-40B4-BE49-F238E27FC236}">
                <a16:creationId xmlns:a16="http://schemas.microsoft.com/office/drawing/2014/main" id="{0A137F06-60E7-4611-BA95-EFE0661D5D49}"/>
              </a:ext>
            </a:extLst>
          </p:cNvPr>
          <p:cNvSpPr>
            <a:spLocks noGrp="1"/>
          </p:cNvSpPr>
          <p:nvPr>
            <p:ph type="title"/>
          </p:nvPr>
        </p:nvSpPr>
        <p:spPr>
          <a:xfrm>
            <a:off x="639762" y="538163"/>
            <a:ext cx="10918825" cy="739775"/>
          </a:xfrm>
        </p:spPr>
        <p:txBody>
          <a:bodyPr/>
          <a:lstStyle/>
          <a:p>
            <a:r>
              <a:rPr lang="en-US"/>
              <a:t>Click to edit Master title style</a:t>
            </a:r>
            <a:endParaRPr lang="en-US" dirty="0"/>
          </a:p>
        </p:txBody>
      </p:sp>
      <p:sp>
        <p:nvSpPr>
          <p:cNvPr id="2" name="Slide Number Placeholder 1">
            <a:extLst>
              <a:ext uri="{FF2B5EF4-FFF2-40B4-BE49-F238E27FC236}">
                <a16:creationId xmlns:a16="http://schemas.microsoft.com/office/drawing/2014/main" id="{E78FDB03-0671-4739-A845-D6A4D138B956}"/>
              </a:ext>
            </a:extLst>
          </p:cNvPr>
          <p:cNvSpPr>
            <a:spLocks noGrp="1"/>
          </p:cNvSpPr>
          <p:nvPr>
            <p:ph type="sldNum" sz="quarter" idx="10"/>
          </p:nvPr>
        </p:nvSpPr>
        <p:spPr/>
        <p:txBody>
          <a:bodyPr/>
          <a:lstStyle/>
          <a:p>
            <a:pPr marL="11552" algn="r">
              <a:spcBef>
                <a:spcPts val="109"/>
              </a:spcBef>
            </a:pPr>
            <a:fld id="{D77235B2-DCBF-403F-877F-ABA68C228CFD}" type="slidenum">
              <a:rPr lang="en-US" smtClean="0"/>
              <a:pPr marL="11552" algn="r">
                <a:spcBef>
                  <a:spcPts val="109"/>
                </a:spcBef>
              </a:pPr>
              <a:t>‹#›</a:t>
            </a:fld>
            <a:endParaRPr lang="en-US" dirty="0"/>
          </a:p>
        </p:txBody>
      </p:sp>
    </p:spTree>
    <p:extLst>
      <p:ext uri="{BB962C8B-B14F-4D97-AF65-F5344CB8AC3E}">
        <p14:creationId xmlns:p14="http://schemas.microsoft.com/office/powerpoint/2010/main" val="2945582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1"/>
            <a:ext cx="2743200" cy="365125"/>
          </a:xfrm>
          <a:prstGeom prst="rect">
            <a:avLst/>
          </a:prstGeom>
        </p:spPr>
        <p:txBody>
          <a:bodyPr/>
          <a:lstStyle/>
          <a:p>
            <a:endParaRPr lang="en-US" dirty="0"/>
          </a:p>
        </p:txBody>
      </p:sp>
      <p:sp>
        <p:nvSpPr>
          <p:cNvPr id="9" name="Rectangle 8">
            <a:extLst>
              <a:ext uri="{FF2B5EF4-FFF2-40B4-BE49-F238E27FC236}">
                <a16:creationId xmlns:a16="http://schemas.microsoft.com/office/drawing/2014/main" id="{19824F83-77FB-4E22-B969-0DDA2F1E697E}"/>
              </a:ext>
            </a:extLst>
          </p:cNvPr>
          <p:cNvSpPr/>
          <p:nvPr userDrawn="1"/>
        </p:nvSpPr>
        <p:spPr>
          <a:xfrm>
            <a:off x="0" y="0"/>
            <a:ext cx="12192000" cy="6858000"/>
          </a:xfrm>
          <a:prstGeom prst="rect">
            <a:avLst/>
          </a:prstGeom>
          <a:gradFill flip="none" rotWithShape="1">
            <a:gsLst>
              <a:gs pos="42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37" name="Title 36">
            <a:extLst>
              <a:ext uri="{FF2B5EF4-FFF2-40B4-BE49-F238E27FC236}">
                <a16:creationId xmlns:a16="http://schemas.microsoft.com/office/drawing/2014/main" id="{87F33AF8-BDB4-4F7F-9881-7D91BBDF4A98}"/>
              </a:ext>
            </a:extLst>
          </p:cNvPr>
          <p:cNvSpPr>
            <a:spLocks noGrp="1"/>
          </p:cNvSpPr>
          <p:nvPr>
            <p:ph type="title" hasCustomPrompt="1"/>
          </p:nvPr>
        </p:nvSpPr>
        <p:spPr>
          <a:xfrm>
            <a:off x="640080" y="1888160"/>
            <a:ext cx="10916518" cy="1437359"/>
          </a:xfrm>
        </p:spPr>
        <p:txBody>
          <a:bodyPr anchor="ctr"/>
          <a:lstStyle>
            <a:lvl1pPr>
              <a:defRPr sz="6000">
                <a:solidFill>
                  <a:schemeClr val="bg1"/>
                </a:solidFill>
              </a:defRPr>
            </a:lvl1pPr>
          </a:lstStyle>
          <a:p>
            <a:r>
              <a:rPr lang="en-US"/>
              <a:t>Thank you</a:t>
            </a:r>
          </a:p>
        </p:txBody>
      </p:sp>
      <p:pic>
        <p:nvPicPr>
          <p:cNvPr id="44" name="Graphic 43">
            <a:extLst>
              <a:ext uri="{FF2B5EF4-FFF2-40B4-BE49-F238E27FC236}">
                <a16:creationId xmlns:a16="http://schemas.microsoft.com/office/drawing/2014/main" id="{65062BFC-377D-45BE-ACFC-FE4A67FEC94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294172" y="6297144"/>
            <a:ext cx="2262426" cy="188976"/>
          </a:xfrm>
          <a:prstGeom prst="rect">
            <a:avLst/>
          </a:prstGeom>
        </p:spPr>
      </p:pic>
      <p:pic>
        <p:nvPicPr>
          <p:cNvPr id="46" name="Graphic 45">
            <a:extLst>
              <a:ext uri="{FF2B5EF4-FFF2-40B4-BE49-F238E27FC236}">
                <a16:creationId xmlns:a16="http://schemas.microsoft.com/office/drawing/2014/main" id="{674A2ADC-571E-487E-9996-8D3B1FFF63D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39189" y="634959"/>
            <a:ext cx="1967849" cy="548640"/>
          </a:xfrm>
          <a:prstGeom prst="rect">
            <a:avLst/>
          </a:prstGeom>
        </p:spPr>
      </p:pic>
      <p:pic>
        <p:nvPicPr>
          <p:cNvPr id="48" name="Graphic 47">
            <a:extLst>
              <a:ext uri="{FF2B5EF4-FFF2-40B4-BE49-F238E27FC236}">
                <a16:creationId xmlns:a16="http://schemas.microsoft.com/office/drawing/2014/main" id="{CE09F917-E675-4D67-A4DF-4E01D5612168}"/>
              </a:ext>
            </a:extLst>
          </p:cNvPr>
          <p:cNvPicPr>
            <a:picLocks noChangeAspect="1"/>
          </p:cNvPicPr>
          <p:nvPr userDrawn="1"/>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84174" y="6143375"/>
            <a:ext cx="670369" cy="438912"/>
          </a:xfrm>
          <a:prstGeom prst="rect">
            <a:avLst/>
          </a:prstGeom>
        </p:spPr>
      </p:pic>
      <p:pic>
        <p:nvPicPr>
          <p:cNvPr id="50" name="Graphic 49">
            <a:extLst>
              <a:ext uri="{FF2B5EF4-FFF2-40B4-BE49-F238E27FC236}">
                <a16:creationId xmlns:a16="http://schemas.microsoft.com/office/drawing/2014/main" id="{75AC5BB9-9806-4EEA-BC4F-F96836B1D93A}"/>
              </a:ext>
            </a:extLst>
          </p:cNvPr>
          <p:cNvPicPr>
            <a:picLocks noChangeAspect="1"/>
          </p:cNvPicPr>
          <p:nvPr userDrawn="1"/>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626117" y="6257384"/>
            <a:ext cx="945223" cy="280416"/>
          </a:xfrm>
          <a:prstGeom prst="rect">
            <a:avLst/>
          </a:prstGeom>
        </p:spPr>
      </p:pic>
      <p:pic>
        <p:nvPicPr>
          <p:cNvPr id="55" name="Graphic 54">
            <a:extLst>
              <a:ext uri="{FF2B5EF4-FFF2-40B4-BE49-F238E27FC236}">
                <a16:creationId xmlns:a16="http://schemas.microsoft.com/office/drawing/2014/main" id="{E53C062B-91B8-4D64-B42C-4556C9385ED7}"/>
              </a:ext>
            </a:extLst>
          </p:cNvPr>
          <p:cNvPicPr>
            <a:picLocks noChangeAspect="1"/>
          </p:cNvPicPr>
          <p:nvPr userDrawn="1"/>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3935162" y="6293856"/>
            <a:ext cx="707136" cy="265601"/>
          </a:xfrm>
          <a:prstGeom prst="rect">
            <a:avLst/>
          </a:prstGeom>
        </p:spPr>
      </p:pic>
      <p:pic>
        <p:nvPicPr>
          <p:cNvPr id="57" name="Picture 56" descr="Logo&#10;&#10;Description automatically generated">
            <a:extLst>
              <a:ext uri="{FF2B5EF4-FFF2-40B4-BE49-F238E27FC236}">
                <a16:creationId xmlns:a16="http://schemas.microsoft.com/office/drawing/2014/main" id="{2F53FD61-CCA3-4ECA-AA42-C6EEB336C7E9}"/>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2895082" y="6157837"/>
            <a:ext cx="711589" cy="353568"/>
          </a:xfrm>
          <a:prstGeom prst="rect">
            <a:avLst/>
          </a:prstGeom>
        </p:spPr>
      </p:pic>
    </p:spTree>
    <p:extLst>
      <p:ext uri="{BB962C8B-B14F-4D97-AF65-F5344CB8AC3E}">
        <p14:creationId xmlns:p14="http://schemas.microsoft.com/office/powerpoint/2010/main" val="36029360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9762" y="538163"/>
            <a:ext cx="10918825" cy="739775"/>
          </a:xfrm>
          <a:prstGeom prst="rect">
            <a:avLst/>
          </a:prstGeom>
        </p:spPr>
        <p:txBody>
          <a:bodyPr vert="horz" lIns="0" tIns="0" rIns="0" bIns="0" rtlCol="0" anchor="t">
            <a:noAutofit/>
          </a:bodyPr>
          <a:lstStyle/>
          <a:p>
            <a:r>
              <a:rPr lang="en-US"/>
              <a:t>Click to edit Master title style</a:t>
            </a:r>
            <a:endParaRPr lang="en-US" dirty="0"/>
          </a:p>
        </p:txBody>
      </p:sp>
      <p:sp>
        <p:nvSpPr>
          <p:cNvPr id="7" name="Slide Number Placeholder 11">
            <a:extLst>
              <a:ext uri="{FF2B5EF4-FFF2-40B4-BE49-F238E27FC236}">
                <a16:creationId xmlns:a16="http://schemas.microsoft.com/office/drawing/2014/main" id="{75FCB23A-D990-4BF8-A102-9A5078907B6C}"/>
              </a:ext>
            </a:extLst>
          </p:cNvPr>
          <p:cNvSpPr>
            <a:spLocks noGrp="1"/>
          </p:cNvSpPr>
          <p:nvPr>
            <p:ph type="sldNum" sz="quarter" idx="4"/>
          </p:nvPr>
        </p:nvSpPr>
        <p:spPr>
          <a:xfrm>
            <a:off x="11289387" y="6365912"/>
            <a:ext cx="265136" cy="246221"/>
          </a:xfrm>
          <a:prstGeom prst="rect">
            <a:avLst/>
          </a:prstGeom>
        </p:spPr>
        <p:txBody>
          <a:bodyPr vert="horz" wrap="none" lIns="0" tIns="0" rIns="0" bIns="0" rtlCol="0">
            <a:spAutoFit/>
          </a:bodyPr>
          <a:lstStyle>
            <a:lvl1pPr>
              <a:defRPr lang="en-US" sz="1600" spc="5" smtClean="0">
                <a:solidFill>
                  <a:schemeClr val="bg1"/>
                </a:solidFill>
                <a:latin typeface="Arial"/>
                <a:cs typeface="Arial"/>
              </a:defRPr>
            </a:lvl1pPr>
          </a:lstStyle>
          <a:p>
            <a:pPr marL="11552" algn="r">
              <a:spcBef>
                <a:spcPts val="109"/>
              </a:spcBef>
            </a:pPr>
            <a:fld id="{D77235B2-DCBF-403F-877F-ABA68C228CFD}" type="slidenum">
              <a:rPr lang="en-US" smtClean="0"/>
              <a:pPr marL="11552" algn="r">
                <a:spcBef>
                  <a:spcPts val="109"/>
                </a:spcBef>
              </a:pPr>
              <a:t>‹#›</a:t>
            </a:fld>
            <a:endParaRPr lang="en-US" dirty="0"/>
          </a:p>
        </p:txBody>
      </p:sp>
      <p:sp>
        <p:nvSpPr>
          <p:cNvPr id="8" name="Text Placeholder 7">
            <a:extLst>
              <a:ext uri="{FF2B5EF4-FFF2-40B4-BE49-F238E27FC236}">
                <a16:creationId xmlns:a16="http://schemas.microsoft.com/office/drawing/2014/main" id="{33F3C9A6-01F3-43D5-9C7F-9CAC2C70DA7B}"/>
              </a:ext>
            </a:extLst>
          </p:cNvPr>
          <p:cNvSpPr>
            <a:spLocks noGrp="1"/>
          </p:cNvSpPr>
          <p:nvPr>
            <p:ph type="body" idx="1"/>
          </p:nvPr>
        </p:nvSpPr>
        <p:spPr>
          <a:xfrm>
            <a:off x="639761" y="1755775"/>
            <a:ext cx="10915651" cy="4060825"/>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312387982"/>
      </p:ext>
    </p:extLst>
  </p:cSld>
  <p:clrMap bg1="lt1" tx1="dk1" bg2="lt2" tx2="dk2" accent1="accent1" accent2="accent2" accent3="accent3" accent4="accent4" accent5="accent5" accent6="accent6" hlink="hlink" folHlink="folHlink"/>
  <p:sldLayoutIdLst>
    <p:sldLayoutId id="2147483715" r:id="rId1"/>
    <p:sldLayoutId id="2147483697" r:id="rId2"/>
    <p:sldLayoutId id="2147483711" r:id="rId3"/>
    <p:sldLayoutId id="2147483701" r:id="rId4"/>
    <p:sldLayoutId id="2147483713" r:id="rId5"/>
    <p:sldLayoutId id="2147483719" r:id="rId6"/>
  </p:sldLayoutIdLst>
  <p:hf hdr="0" ftr="0" dt="0"/>
  <p:txStyles>
    <p:titleStyle>
      <a:lvl1pPr algn="l" defTabSz="914400" rtl="0" eaLnBrk="1" latinLnBrk="0" hangingPunct="1">
        <a:lnSpc>
          <a:spcPct val="90000"/>
        </a:lnSpc>
        <a:spcBef>
          <a:spcPct val="0"/>
        </a:spcBef>
        <a:buNone/>
        <a:defRPr sz="3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200"/>
        </a:spcBef>
        <a:buFontTx/>
        <a:buNone/>
        <a:defRPr lang="en-US" sz="1800" kern="1200" smtClean="0">
          <a:solidFill>
            <a:schemeClr val="tx2"/>
          </a:solidFill>
          <a:latin typeface="+mn-lt"/>
          <a:ea typeface="+mn-ea"/>
          <a:cs typeface="+mn-cs"/>
        </a:defRPr>
      </a:lvl1pPr>
      <a:lvl2pPr marL="274320" indent="-274320" algn="l" defTabSz="914400" rtl="0" eaLnBrk="1" latinLnBrk="0" hangingPunct="1">
        <a:lnSpc>
          <a:spcPct val="100000"/>
        </a:lnSpc>
        <a:spcBef>
          <a:spcPts val="1200"/>
        </a:spcBef>
        <a:buClr>
          <a:schemeClr val="accent1"/>
        </a:buClr>
        <a:buFont typeface="Arial" panose="020B0604020202020204" pitchFamily="34" charset="0"/>
        <a:buChar char="•"/>
        <a:defRPr lang="en-US" sz="1800" kern="1200" smtClean="0">
          <a:solidFill>
            <a:schemeClr val="tx2"/>
          </a:solidFill>
          <a:latin typeface="+mn-lt"/>
          <a:ea typeface="+mn-ea"/>
          <a:cs typeface="+mn-cs"/>
        </a:defRPr>
      </a:lvl2pPr>
      <a:lvl3pPr marL="548640" indent="-274320" algn="l" defTabSz="914400" rtl="0" eaLnBrk="1" latinLnBrk="0" hangingPunct="1">
        <a:lnSpc>
          <a:spcPct val="100000"/>
        </a:lnSpc>
        <a:spcBef>
          <a:spcPts val="1200"/>
        </a:spcBef>
        <a:buClr>
          <a:schemeClr val="accent1"/>
        </a:buClr>
        <a:buFont typeface="Courier New" panose="02070309020205020404" pitchFamily="49" charset="0"/>
        <a:buChar char="o"/>
        <a:defRPr lang="en-US" sz="1600" kern="1200" smtClean="0">
          <a:solidFill>
            <a:schemeClr val="tx2"/>
          </a:solidFill>
          <a:latin typeface="+mn-lt"/>
          <a:ea typeface="+mn-ea"/>
          <a:cs typeface="+mn-cs"/>
        </a:defRPr>
      </a:lvl3pPr>
      <a:lvl4pPr marL="822960" indent="-274320" algn="l" defTabSz="914400" rtl="0" eaLnBrk="1" latinLnBrk="0" hangingPunct="1">
        <a:lnSpc>
          <a:spcPct val="100000"/>
        </a:lnSpc>
        <a:spcBef>
          <a:spcPts val="1200"/>
        </a:spcBef>
        <a:buClr>
          <a:schemeClr val="accent1"/>
        </a:buClr>
        <a:buFont typeface="Courier New" panose="02070309020205020404" pitchFamily="49" charset="0"/>
        <a:buChar char="o"/>
        <a:defRPr lang="en-US" sz="1400" kern="1200" smtClean="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401" userDrawn="1">
          <p15:clr>
            <a:srgbClr val="F26B43"/>
          </p15:clr>
        </p15:guide>
        <p15:guide id="4" pos="7279" userDrawn="1">
          <p15:clr>
            <a:srgbClr val="F26B43"/>
          </p15:clr>
        </p15:guide>
        <p15:guide id="5" orient="horz" pos="339" userDrawn="1">
          <p15:clr>
            <a:srgbClr val="F26B43"/>
          </p15:clr>
        </p15:guide>
        <p15:guide id="6" orient="horz" pos="805" userDrawn="1">
          <p15:clr>
            <a:srgbClr val="F26B43"/>
          </p15:clr>
        </p15:guide>
        <p15:guide id="7" orient="horz" pos="1104" userDrawn="1">
          <p15:clr>
            <a:srgbClr val="F26B43"/>
          </p15:clr>
        </p15:guide>
        <p15:guide id="8" orient="horz" pos="3664" userDrawn="1">
          <p15:clr>
            <a:srgbClr val="F26B43"/>
          </p15:clr>
        </p15:guide>
        <p15:guide id="9" pos="3662" userDrawn="1">
          <p15:clr>
            <a:srgbClr val="F26B43"/>
          </p15:clr>
        </p15:guide>
        <p15:guide id="10" pos="401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0080" y="544630"/>
            <a:ext cx="10911840" cy="73152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640080" y="1764808"/>
            <a:ext cx="10911840" cy="403831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Slide Number Placeholder 11">
            <a:extLst>
              <a:ext uri="{FF2B5EF4-FFF2-40B4-BE49-F238E27FC236}">
                <a16:creationId xmlns:a16="http://schemas.microsoft.com/office/drawing/2014/main" id="{E10A4E9A-C94B-4008-9773-EBC50182AD1A}"/>
              </a:ext>
            </a:extLst>
          </p:cNvPr>
          <p:cNvSpPr>
            <a:spLocks noGrp="1"/>
          </p:cNvSpPr>
          <p:nvPr>
            <p:ph type="sldNum" sz="quarter" idx="4"/>
          </p:nvPr>
        </p:nvSpPr>
        <p:spPr>
          <a:xfrm>
            <a:off x="11308706" y="6393185"/>
            <a:ext cx="239809" cy="225703"/>
          </a:xfrm>
          <a:prstGeom prst="rect">
            <a:avLst/>
          </a:prstGeom>
        </p:spPr>
        <p:txBody>
          <a:bodyPr vert="horz" wrap="square" lIns="0" tIns="0" rIns="0" bIns="0" rtlCol="0">
            <a:spAutoFit/>
          </a:bodyPr>
          <a:lstStyle>
            <a:lvl1pPr>
              <a:defRPr lang="en-US" sz="1467" spc="3" smtClean="0">
                <a:solidFill>
                  <a:srgbClr val="FFFFFF"/>
                </a:solidFill>
                <a:latin typeface="Arial"/>
                <a:cs typeface="Arial"/>
              </a:defRPr>
            </a:lvl1pPr>
          </a:lstStyle>
          <a:p>
            <a:pPr marL="7702" algn="r">
              <a:spcBef>
                <a:spcPts val="73"/>
              </a:spcBef>
            </a:pPr>
            <a:fld id="{D77235B2-DCBF-403F-877F-ABA68C228CFD}" type="slidenum">
              <a:rPr lang="en-US" smtClean="0"/>
              <a:pPr marL="7702" algn="r">
                <a:spcBef>
                  <a:spcPts val="73"/>
                </a:spcBef>
              </a:pPr>
              <a:t>‹#›</a:t>
            </a:fld>
            <a:endParaRPr lang="en-US" dirty="0"/>
          </a:p>
        </p:txBody>
      </p:sp>
    </p:spTree>
    <p:extLst>
      <p:ext uri="{BB962C8B-B14F-4D97-AF65-F5344CB8AC3E}">
        <p14:creationId xmlns:p14="http://schemas.microsoft.com/office/powerpoint/2010/main" val="2835802642"/>
      </p:ext>
    </p:extLst>
  </p:cSld>
  <p:clrMap bg1="lt1" tx1="dk1" bg2="lt2" tx2="dk2" accent1="accent1" accent2="accent2" accent3="accent3" accent4="accent4" accent5="accent5" accent6="accent6" hlink="hlink" folHlink="folHlink"/>
  <p:sldLayoutIdLst>
    <p:sldLayoutId id="2147483686" r:id="rId1"/>
  </p:sldLayoutIdLst>
  <p:hf hdr="0" ftr="0" dt="0"/>
  <p:txStyles>
    <p:titleStyle>
      <a:lvl1pPr algn="l" defTabSz="1371600" rtl="0" eaLnBrk="1" latinLnBrk="0" hangingPunct="1">
        <a:lnSpc>
          <a:spcPct val="90000"/>
        </a:lnSpc>
        <a:spcBef>
          <a:spcPct val="0"/>
        </a:spcBef>
        <a:buNone/>
        <a:defRPr sz="3800" b="1" kern="1200">
          <a:solidFill>
            <a:schemeClr val="accent1"/>
          </a:solidFill>
          <a:latin typeface="+mj-lt"/>
          <a:ea typeface="+mj-ea"/>
          <a:cs typeface="+mj-cs"/>
        </a:defRPr>
      </a:lvl1pPr>
    </p:titleStyle>
    <p:bodyStyle>
      <a:lvl1pPr marL="0" indent="0" algn="l" defTabSz="1371600" rtl="0" eaLnBrk="1" latinLnBrk="0" hangingPunct="1">
        <a:lnSpc>
          <a:spcPct val="100000"/>
        </a:lnSpc>
        <a:spcBef>
          <a:spcPts val="1600"/>
        </a:spcBef>
        <a:buClr>
          <a:schemeClr val="accent3"/>
        </a:buClr>
        <a:buFontTx/>
        <a:buNone/>
        <a:defRPr sz="2600" kern="1200">
          <a:solidFill>
            <a:schemeClr val="tx2"/>
          </a:solidFill>
          <a:latin typeface="+mn-lt"/>
          <a:ea typeface="+mn-ea"/>
          <a:cs typeface="+mn-cs"/>
        </a:defRPr>
      </a:lvl1pPr>
      <a:lvl2pPr marL="365760" indent="-365760" algn="l" defTabSz="1371600" rtl="0" eaLnBrk="1" latinLnBrk="0" hangingPunct="1">
        <a:lnSpc>
          <a:spcPct val="100000"/>
        </a:lnSpc>
        <a:spcBef>
          <a:spcPts val="1600"/>
        </a:spcBef>
        <a:buClr>
          <a:schemeClr val="accent3"/>
        </a:buClr>
        <a:buFont typeface="Arial" panose="020B0604020202020204" pitchFamily="34" charset="0"/>
        <a:buChar char="•"/>
        <a:defRPr sz="2600" kern="1200">
          <a:solidFill>
            <a:schemeClr val="tx2"/>
          </a:solidFill>
          <a:latin typeface="+mn-lt"/>
          <a:ea typeface="+mn-ea"/>
          <a:cs typeface="+mn-cs"/>
        </a:defRPr>
      </a:lvl2pPr>
      <a:lvl3pPr marL="731520" indent="-365760" algn="l" defTabSz="1371600" rtl="0" eaLnBrk="1" latinLnBrk="0" hangingPunct="1">
        <a:lnSpc>
          <a:spcPct val="100000"/>
        </a:lnSpc>
        <a:spcBef>
          <a:spcPts val="1200"/>
        </a:spcBef>
        <a:buClr>
          <a:schemeClr val="accent3"/>
        </a:buClr>
        <a:buFont typeface="Courier New" panose="02070309020205020404" pitchFamily="49" charset="0"/>
        <a:buChar char="o"/>
        <a:defRPr sz="2400" kern="1200">
          <a:solidFill>
            <a:schemeClr val="tx2"/>
          </a:solidFill>
          <a:latin typeface="+mn-lt"/>
          <a:ea typeface="+mn-ea"/>
          <a:cs typeface="+mn-cs"/>
        </a:defRPr>
      </a:lvl3pPr>
      <a:lvl4pPr marL="1097280" indent="-365760" algn="l" defTabSz="1371600" rtl="0" eaLnBrk="1" latinLnBrk="0" hangingPunct="1">
        <a:lnSpc>
          <a:spcPct val="100000"/>
        </a:lnSpc>
        <a:spcBef>
          <a:spcPts val="1200"/>
        </a:spcBef>
        <a:buClr>
          <a:schemeClr val="accent3"/>
        </a:buClr>
        <a:buFont typeface="Courier New" panose="02070309020205020404" pitchFamily="49" charset="0"/>
        <a:buChar char="o"/>
        <a:defRPr sz="2200" kern="1200">
          <a:solidFill>
            <a:schemeClr val="tx2"/>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2"/>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401" userDrawn="1">
          <p15:clr>
            <a:srgbClr val="F26B43"/>
          </p15:clr>
        </p15:guide>
        <p15:guide id="4" pos="7279" userDrawn="1">
          <p15:clr>
            <a:srgbClr val="F26B43"/>
          </p15:clr>
        </p15:guide>
        <p15:guide id="5" orient="horz" pos="339" userDrawn="1">
          <p15:clr>
            <a:srgbClr val="F26B43"/>
          </p15:clr>
        </p15:guide>
        <p15:guide id="6" orient="horz" pos="805" userDrawn="1">
          <p15:clr>
            <a:srgbClr val="F26B43"/>
          </p15:clr>
        </p15:guide>
        <p15:guide id="7" orient="horz" pos="1104" userDrawn="1">
          <p15:clr>
            <a:srgbClr val="F26B43"/>
          </p15:clr>
        </p15:guide>
        <p15:guide id="8" orient="horz" pos="3664" userDrawn="1">
          <p15:clr>
            <a:srgbClr val="F26B43"/>
          </p15:clr>
        </p15:guide>
        <p15:guide id="9" pos="3662" userDrawn="1">
          <p15:clr>
            <a:srgbClr val="F26B43"/>
          </p15:clr>
        </p15:guide>
        <p15:guide id="10" pos="4018"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jp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2.svg"/><Relationship Id="rId10"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2.jp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2.sv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png"/><Relationship Id="rId9" Type="http://schemas.openxmlformats.org/officeDocument/2006/relationships/image" Target="../media/image16.png"/><Relationship Id="rId1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18" Type="http://schemas.openxmlformats.org/officeDocument/2006/relationships/image" Target="../media/image39.sv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17" Type="http://schemas.openxmlformats.org/officeDocument/2006/relationships/image" Target="../media/image38.png"/><Relationship Id="rId2" Type="http://schemas.openxmlformats.org/officeDocument/2006/relationships/notesSlide" Target="../notesSlides/notesSlide4.xml"/><Relationship Id="rId16" Type="http://schemas.openxmlformats.org/officeDocument/2006/relationships/image" Target="../media/image37.svg"/><Relationship Id="rId1" Type="http://schemas.openxmlformats.org/officeDocument/2006/relationships/slideLayout" Target="../slideLayouts/slideLayout5.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slides/_rels/slide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image" Target="../media/image46.jpeg"/></Relationships>
</file>

<file path=ppt/slides/_rels/slide9.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snow, outdoor, nature, mountain&#10;&#10;Description automatically generated">
            <a:extLst>
              <a:ext uri="{FF2B5EF4-FFF2-40B4-BE49-F238E27FC236}">
                <a16:creationId xmlns:a16="http://schemas.microsoft.com/office/drawing/2014/main" id="{A1878668-EC3E-0845-5C4A-481357CEE3F2}"/>
              </a:ext>
            </a:extLst>
          </p:cNvPr>
          <p:cNvPicPr>
            <a:picLocks noGrp="1" noChangeAspect="1"/>
          </p:cNvPicPr>
          <p:nvPr>
            <p:ph type="pic" sz="quarter" idx="13"/>
          </p:nvPr>
        </p:nvPicPr>
        <p:blipFill>
          <a:blip r:embed="rId3"/>
          <a:srcRect l="11" r="11"/>
          <a:stretch>
            <a:fillRect/>
          </a:stretch>
        </p:blipFill>
        <p:spPr>
          <a:xfrm>
            <a:off x="0" y="0"/>
            <a:ext cx="12192000" cy="6858000"/>
          </a:xfrm>
        </p:spPr>
      </p:pic>
      <p:pic>
        <p:nvPicPr>
          <p:cNvPr id="31" name="Graphic 30">
            <a:extLst>
              <a:ext uri="{FF2B5EF4-FFF2-40B4-BE49-F238E27FC236}">
                <a16:creationId xmlns:a16="http://schemas.microsoft.com/office/drawing/2014/main" id="{D263EFA9-560E-4920-8526-0CF0C10C53E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39189" y="634960"/>
            <a:ext cx="1136979" cy="316992"/>
          </a:xfrm>
          <a:prstGeom prst="rect">
            <a:avLst/>
          </a:prstGeom>
        </p:spPr>
      </p:pic>
      <p:sp>
        <p:nvSpPr>
          <p:cNvPr id="8" name="Title 23">
            <a:extLst>
              <a:ext uri="{FF2B5EF4-FFF2-40B4-BE49-F238E27FC236}">
                <a16:creationId xmlns:a16="http://schemas.microsoft.com/office/drawing/2014/main" id="{AC80E625-99F7-4F54-A8D3-5412E611D85A}"/>
              </a:ext>
            </a:extLst>
          </p:cNvPr>
          <p:cNvSpPr>
            <a:spLocks noGrp="1"/>
          </p:cNvSpPr>
          <p:nvPr>
            <p:ph type="title"/>
          </p:nvPr>
        </p:nvSpPr>
        <p:spPr>
          <a:xfrm>
            <a:off x="640080" y="2087180"/>
            <a:ext cx="10916518" cy="2027420"/>
          </a:xfrm>
        </p:spPr>
        <p:txBody>
          <a:bodyPr/>
          <a:lstStyle/>
          <a:p>
            <a:r>
              <a:rPr lang="en-US" sz="6000" dirty="0">
                <a:solidFill>
                  <a:schemeClr val="accent3"/>
                </a:solidFill>
              </a:rPr>
              <a:t>Customer Delivery </a:t>
            </a:r>
            <a:br>
              <a:rPr lang="en-US" sz="6000" dirty="0">
                <a:solidFill>
                  <a:schemeClr val="accent3"/>
                </a:solidFill>
              </a:rPr>
            </a:br>
            <a:r>
              <a:rPr lang="en-US" sz="6000" dirty="0">
                <a:solidFill>
                  <a:schemeClr val="accent3"/>
                </a:solidFill>
              </a:rPr>
              <a:t>(Planned Disruption)</a:t>
            </a:r>
          </a:p>
        </p:txBody>
      </p:sp>
      <p:sp>
        <p:nvSpPr>
          <p:cNvPr id="9" name="Subtitle 24">
            <a:extLst>
              <a:ext uri="{FF2B5EF4-FFF2-40B4-BE49-F238E27FC236}">
                <a16:creationId xmlns:a16="http://schemas.microsoft.com/office/drawing/2014/main" id="{235E74A9-2813-4580-99E7-F65F5A4E2494}"/>
              </a:ext>
            </a:extLst>
          </p:cNvPr>
          <p:cNvSpPr txBox="1">
            <a:spLocks/>
          </p:cNvSpPr>
          <p:nvPr/>
        </p:nvSpPr>
        <p:spPr>
          <a:xfrm>
            <a:off x="534560" y="4744303"/>
            <a:ext cx="11122879" cy="391915"/>
          </a:xfrm>
          <a:prstGeom prst="rect">
            <a:avLst/>
          </a:prstGeom>
        </p:spPr>
        <p:txBody>
          <a:bodyPr vert="horz" lIns="0" tIns="0" rIns="0" bIns="0" rtlCol="0">
            <a:noAutofit/>
          </a:bodyPr>
          <a:lstStyle>
            <a:lvl1pPr marL="7702" indent="0" algn="l" defTabSz="554520" rtl="0" eaLnBrk="1" latinLnBrk="0" hangingPunct="1">
              <a:lnSpc>
                <a:spcPct val="100000"/>
              </a:lnSpc>
              <a:spcBef>
                <a:spcPts val="57"/>
              </a:spcBef>
              <a:buFontTx/>
              <a:buNone/>
              <a:defRPr lang="en-US" sz="2800" kern="1200" spc="-3" dirty="0">
                <a:solidFill>
                  <a:srgbClr val="FFFFFF"/>
                </a:solidFill>
                <a:latin typeface="Arial"/>
                <a:ea typeface="+mn-ea"/>
                <a:cs typeface="Arial"/>
              </a:defRPr>
            </a:lvl1pPr>
            <a:lvl2pPr marL="457223" indent="0" algn="ctr" defTabSz="914400" rtl="0" eaLnBrk="1" latinLnBrk="0" hangingPunct="1">
              <a:lnSpc>
                <a:spcPct val="100000"/>
              </a:lnSpc>
              <a:spcBef>
                <a:spcPts val="1200"/>
              </a:spcBef>
              <a:buClr>
                <a:schemeClr val="accent1"/>
              </a:buClr>
              <a:buFont typeface="Arial" panose="020B0604020202020204" pitchFamily="34" charset="0"/>
              <a:buNone/>
              <a:defRPr lang="en-US" sz="2000" kern="1200">
                <a:solidFill>
                  <a:schemeClr val="tx2"/>
                </a:solidFill>
                <a:latin typeface="+mn-lt"/>
                <a:ea typeface="+mn-ea"/>
                <a:cs typeface="+mn-cs"/>
              </a:defRPr>
            </a:lvl2pPr>
            <a:lvl3pPr marL="914446" indent="0" algn="ctr" defTabSz="914400" rtl="0" eaLnBrk="1" latinLnBrk="0" hangingPunct="1">
              <a:lnSpc>
                <a:spcPct val="100000"/>
              </a:lnSpc>
              <a:spcBef>
                <a:spcPts val="1200"/>
              </a:spcBef>
              <a:buClr>
                <a:schemeClr val="accent1"/>
              </a:buClr>
              <a:buFont typeface="Courier New" panose="02070309020205020404" pitchFamily="49" charset="0"/>
              <a:buNone/>
              <a:defRPr lang="en-US" sz="1800" kern="1200">
                <a:solidFill>
                  <a:schemeClr val="tx2"/>
                </a:solidFill>
                <a:latin typeface="+mn-lt"/>
                <a:ea typeface="+mn-ea"/>
                <a:cs typeface="+mn-cs"/>
              </a:defRPr>
            </a:lvl3pPr>
            <a:lvl4pPr marL="1371669" indent="0" algn="ctr" defTabSz="914400" rtl="0" eaLnBrk="1" latinLnBrk="0" hangingPunct="1">
              <a:lnSpc>
                <a:spcPct val="100000"/>
              </a:lnSpc>
              <a:spcBef>
                <a:spcPts val="1200"/>
              </a:spcBef>
              <a:buClr>
                <a:schemeClr val="accent1"/>
              </a:buClr>
              <a:buFont typeface="Courier New" panose="02070309020205020404" pitchFamily="49" charset="0"/>
              <a:buNone/>
              <a:defRPr lang="en-US" sz="1600" kern="1200">
                <a:solidFill>
                  <a:schemeClr val="tx2"/>
                </a:solidFill>
                <a:latin typeface="+mn-lt"/>
                <a:ea typeface="+mn-ea"/>
                <a:cs typeface="+mn-cs"/>
              </a:defRPr>
            </a:lvl4pPr>
            <a:lvl5pPr marL="1828891"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114"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337"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56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783"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133" dirty="0"/>
              <a:t>Jonathan Orriss, Senior Project Manager (Customer) (TransPennine Express)</a:t>
            </a:r>
          </a:p>
        </p:txBody>
      </p:sp>
      <p:sp>
        <p:nvSpPr>
          <p:cNvPr id="10" name="Subtitle 24">
            <a:extLst>
              <a:ext uri="{FF2B5EF4-FFF2-40B4-BE49-F238E27FC236}">
                <a16:creationId xmlns:a16="http://schemas.microsoft.com/office/drawing/2014/main" id="{A85D97F7-5FF4-4676-BB94-89CB51106B46}"/>
              </a:ext>
            </a:extLst>
          </p:cNvPr>
          <p:cNvSpPr txBox="1">
            <a:spLocks/>
          </p:cNvSpPr>
          <p:nvPr/>
        </p:nvSpPr>
        <p:spPr>
          <a:xfrm>
            <a:off x="7000509" y="4695192"/>
            <a:ext cx="5118224" cy="391915"/>
          </a:xfrm>
          <a:prstGeom prst="rect">
            <a:avLst/>
          </a:prstGeom>
        </p:spPr>
        <p:txBody>
          <a:bodyPr vert="horz" lIns="0" tIns="0" rIns="0" bIns="0" rtlCol="0">
            <a:noAutofit/>
          </a:bodyPr>
          <a:lstStyle>
            <a:lvl1pPr marL="7702" indent="0" algn="l" defTabSz="554520" rtl="0" eaLnBrk="1" latinLnBrk="0" hangingPunct="1">
              <a:lnSpc>
                <a:spcPct val="100000"/>
              </a:lnSpc>
              <a:spcBef>
                <a:spcPts val="57"/>
              </a:spcBef>
              <a:buFontTx/>
              <a:buNone/>
              <a:defRPr lang="en-US" sz="2800" kern="1200" spc="-3" dirty="0">
                <a:solidFill>
                  <a:srgbClr val="FFFFFF"/>
                </a:solidFill>
                <a:latin typeface="Arial"/>
                <a:ea typeface="+mn-ea"/>
                <a:cs typeface="Arial"/>
              </a:defRPr>
            </a:lvl1pPr>
            <a:lvl2pPr marL="457223" indent="0" algn="ctr" defTabSz="914400" rtl="0" eaLnBrk="1" latinLnBrk="0" hangingPunct="1">
              <a:lnSpc>
                <a:spcPct val="100000"/>
              </a:lnSpc>
              <a:spcBef>
                <a:spcPts val="1200"/>
              </a:spcBef>
              <a:buClr>
                <a:schemeClr val="accent1"/>
              </a:buClr>
              <a:buFont typeface="Arial" panose="020B0604020202020204" pitchFamily="34" charset="0"/>
              <a:buNone/>
              <a:defRPr lang="en-US" sz="2000" kern="1200">
                <a:solidFill>
                  <a:schemeClr val="tx2"/>
                </a:solidFill>
                <a:latin typeface="+mn-lt"/>
                <a:ea typeface="+mn-ea"/>
                <a:cs typeface="+mn-cs"/>
              </a:defRPr>
            </a:lvl2pPr>
            <a:lvl3pPr marL="914446" indent="0" algn="ctr" defTabSz="914400" rtl="0" eaLnBrk="1" latinLnBrk="0" hangingPunct="1">
              <a:lnSpc>
                <a:spcPct val="100000"/>
              </a:lnSpc>
              <a:spcBef>
                <a:spcPts val="1200"/>
              </a:spcBef>
              <a:buClr>
                <a:schemeClr val="accent1"/>
              </a:buClr>
              <a:buFont typeface="Courier New" panose="02070309020205020404" pitchFamily="49" charset="0"/>
              <a:buNone/>
              <a:defRPr lang="en-US" sz="1800" kern="1200">
                <a:solidFill>
                  <a:schemeClr val="tx2"/>
                </a:solidFill>
                <a:latin typeface="+mn-lt"/>
                <a:ea typeface="+mn-ea"/>
                <a:cs typeface="+mn-cs"/>
              </a:defRPr>
            </a:lvl3pPr>
            <a:lvl4pPr marL="1371669" indent="0" algn="ctr" defTabSz="914400" rtl="0" eaLnBrk="1" latinLnBrk="0" hangingPunct="1">
              <a:lnSpc>
                <a:spcPct val="100000"/>
              </a:lnSpc>
              <a:spcBef>
                <a:spcPts val="1200"/>
              </a:spcBef>
              <a:buClr>
                <a:schemeClr val="accent1"/>
              </a:buClr>
              <a:buFont typeface="Courier New" panose="02070309020205020404" pitchFamily="49" charset="0"/>
              <a:buNone/>
              <a:defRPr lang="en-US" sz="1600" kern="1200">
                <a:solidFill>
                  <a:schemeClr val="tx2"/>
                </a:solidFill>
                <a:latin typeface="+mn-lt"/>
                <a:ea typeface="+mn-ea"/>
                <a:cs typeface="+mn-cs"/>
              </a:defRPr>
            </a:lvl4pPr>
            <a:lvl5pPr marL="1828891"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114"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337"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56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783"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sz="2133" dirty="0"/>
          </a:p>
        </p:txBody>
      </p:sp>
      <p:pic>
        <p:nvPicPr>
          <p:cNvPr id="11" name="Graphic 10">
            <a:extLst>
              <a:ext uri="{FF2B5EF4-FFF2-40B4-BE49-F238E27FC236}">
                <a16:creationId xmlns:a16="http://schemas.microsoft.com/office/drawing/2014/main" id="{86AC4B90-9768-41D4-953E-902BC4E8FBBD}"/>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84174" y="6143375"/>
            <a:ext cx="670369" cy="438912"/>
          </a:xfrm>
          <a:prstGeom prst="rect">
            <a:avLst/>
          </a:prstGeom>
        </p:spPr>
      </p:pic>
      <p:pic>
        <p:nvPicPr>
          <p:cNvPr id="12" name="Graphic 11">
            <a:extLst>
              <a:ext uri="{FF2B5EF4-FFF2-40B4-BE49-F238E27FC236}">
                <a16:creationId xmlns:a16="http://schemas.microsoft.com/office/drawing/2014/main" id="{A02D1D0A-7A69-471C-8B68-B8665144118C}"/>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626117" y="6257384"/>
            <a:ext cx="945223" cy="280416"/>
          </a:xfrm>
          <a:prstGeom prst="rect">
            <a:avLst/>
          </a:prstGeom>
        </p:spPr>
      </p:pic>
      <p:pic>
        <p:nvPicPr>
          <p:cNvPr id="13" name="Graphic 12">
            <a:extLst>
              <a:ext uri="{FF2B5EF4-FFF2-40B4-BE49-F238E27FC236}">
                <a16:creationId xmlns:a16="http://schemas.microsoft.com/office/drawing/2014/main" id="{4A335F5B-C012-4470-8F72-A795EC0C272B}"/>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3935162" y="6293856"/>
            <a:ext cx="707136" cy="265601"/>
          </a:xfrm>
          <a:prstGeom prst="rect">
            <a:avLst/>
          </a:prstGeom>
        </p:spPr>
      </p:pic>
      <p:pic>
        <p:nvPicPr>
          <p:cNvPr id="14" name="Picture 13" descr="Logo&#10;&#10;Description automatically generated">
            <a:extLst>
              <a:ext uri="{FF2B5EF4-FFF2-40B4-BE49-F238E27FC236}">
                <a16:creationId xmlns:a16="http://schemas.microsoft.com/office/drawing/2014/main" id="{746164D3-4776-4915-8CAA-81FDBE30CE1E}"/>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895082" y="6157837"/>
            <a:ext cx="711589" cy="353568"/>
          </a:xfrm>
          <a:prstGeom prst="rect">
            <a:avLst/>
          </a:prstGeom>
        </p:spPr>
      </p:pic>
    </p:spTree>
    <p:extLst>
      <p:ext uri="{BB962C8B-B14F-4D97-AF65-F5344CB8AC3E}">
        <p14:creationId xmlns:p14="http://schemas.microsoft.com/office/powerpoint/2010/main" val="2443972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A983990B-400B-4B0C-BAB2-2EC7C8489B40}"/>
              </a:ext>
            </a:extLst>
          </p:cNvPr>
          <p:cNvSpPr>
            <a:spLocks noGrp="1"/>
          </p:cNvSpPr>
          <p:nvPr>
            <p:ph type="title"/>
          </p:nvPr>
        </p:nvSpPr>
        <p:spPr>
          <a:xfrm>
            <a:off x="637741" y="2656786"/>
            <a:ext cx="10916518" cy="1437359"/>
          </a:xfrm>
        </p:spPr>
        <p:txBody>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defTabSz="914400"/>
            <a:r>
              <a:rPr lang="en-US" sz="7200" dirty="0">
                <a:solidFill>
                  <a:schemeClr val="accent3"/>
                </a:solidFill>
                <a:latin typeface="+mj-lt"/>
                <a:ea typeface="+mj-ea"/>
                <a:cs typeface="+mj-cs"/>
              </a:rPr>
              <a:t>Thank you</a:t>
            </a:r>
          </a:p>
        </p:txBody>
      </p:sp>
    </p:spTree>
    <p:extLst>
      <p:ext uri="{BB962C8B-B14F-4D97-AF65-F5344CB8AC3E}">
        <p14:creationId xmlns:p14="http://schemas.microsoft.com/office/powerpoint/2010/main" val="2014498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snow, outdoor, nature, mountain&#10;&#10;Description automatically generated">
            <a:extLst>
              <a:ext uri="{FF2B5EF4-FFF2-40B4-BE49-F238E27FC236}">
                <a16:creationId xmlns:a16="http://schemas.microsoft.com/office/drawing/2014/main" id="{A1878668-EC3E-0845-5C4A-481357CEE3F2}"/>
              </a:ext>
            </a:extLst>
          </p:cNvPr>
          <p:cNvPicPr>
            <a:picLocks noGrp="1" noChangeAspect="1"/>
          </p:cNvPicPr>
          <p:nvPr>
            <p:ph type="pic" sz="quarter" idx="13"/>
          </p:nvPr>
        </p:nvPicPr>
        <p:blipFill>
          <a:blip r:embed="rId3"/>
          <a:srcRect l="11" r="11"/>
          <a:stretch>
            <a:fillRect/>
          </a:stretch>
        </p:blipFill>
        <p:spPr>
          <a:xfrm>
            <a:off x="0" y="0"/>
            <a:ext cx="12192000" cy="6858000"/>
          </a:xfrm>
        </p:spPr>
      </p:pic>
      <p:pic>
        <p:nvPicPr>
          <p:cNvPr id="31" name="Graphic 30">
            <a:extLst>
              <a:ext uri="{FF2B5EF4-FFF2-40B4-BE49-F238E27FC236}">
                <a16:creationId xmlns:a16="http://schemas.microsoft.com/office/drawing/2014/main" id="{D263EFA9-560E-4920-8526-0CF0C10C53E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39189" y="634960"/>
            <a:ext cx="1136979" cy="316992"/>
          </a:xfrm>
          <a:prstGeom prst="rect">
            <a:avLst/>
          </a:prstGeom>
        </p:spPr>
      </p:pic>
      <p:sp>
        <p:nvSpPr>
          <p:cNvPr id="8" name="Title 23">
            <a:extLst>
              <a:ext uri="{FF2B5EF4-FFF2-40B4-BE49-F238E27FC236}">
                <a16:creationId xmlns:a16="http://schemas.microsoft.com/office/drawing/2014/main" id="{AC80E625-99F7-4F54-A8D3-5412E611D85A}"/>
              </a:ext>
            </a:extLst>
          </p:cNvPr>
          <p:cNvSpPr>
            <a:spLocks noGrp="1"/>
          </p:cNvSpPr>
          <p:nvPr>
            <p:ph type="title"/>
          </p:nvPr>
        </p:nvSpPr>
        <p:spPr>
          <a:xfrm>
            <a:off x="637741" y="1108519"/>
            <a:ext cx="10916518" cy="752086"/>
          </a:xfrm>
        </p:spPr>
        <p:txBody>
          <a:bodyPr/>
          <a:lstStyle/>
          <a:p>
            <a:r>
              <a:rPr lang="en-US" sz="6000" dirty="0">
                <a:solidFill>
                  <a:schemeClr val="accent3"/>
                </a:solidFill>
              </a:rPr>
              <a:t>Who is involved?</a:t>
            </a:r>
          </a:p>
        </p:txBody>
      </p:sp>
      <p:sp>
        <p:nvSpPr>
          <p:cNvPr id="9" name="Subtitle 24">
            <a:extLst>
              <a:ext uri="{FF2B5EF4-FFF2-40B4-BE49-F238E27FC236}">
                <a16:creationId xmlns:a16="http://schemas.microsoft.com/office/drawing/2014/main" id="{235E74A9-2813-4580-99E7-F65F5A4E2494}"/>
              </a:ext>
            </a:extLst>
          </p:cNvPr>
          <p:cNvSpPr txBox="1">
            <a:spLocks/>
          </p:cNvSpPr>
          <p:nvPr/>
        </p:nvSpPr>
        <p:spPr>
          <a:xfrm>
            <a:off x="598669" y="4695192"/>
            <a:ext cx="10064030" cy="391915"/>
          </a:xfrm>
          <a:prstGeom prst="rect">
            <a:avLst/>
          </a:prstGeom>
        </p:spPr>
        <p:txBody>
          <a:bodyPr vert="horz" lIns="0" tIns="0" rIns="0" bIns="0" rtlCol="0">
            <a:noAutofit/>
          </a:bodyPr>
          <a:lstStyle>
            <a:lvl1pPr marL="7702" indent="0" algn="l" defTabSz="554520" rtl="0" eaLnBrk="1" latinLnBrk="0" hangingPunct="1">
              <a:lnSpc>
                <a:spcPct val="100000"/>
              </a:lnSpc>
              <a:spcBef>
                <a:spcPts val="57"/>
              </a:spcBef>
              <a:buFontTx/>
              <a:buNone/>
              <a:defRPr lang="en-US" sz="2800" kern="1200" spc="-3" dirty="0">
                <a:solidFill>
                  <a:srgbClr val="FFFFFF"/>
                </a:solidFill>
                <a:latin typeface="Arial"/>
                <a:ea typeface="+mn-ea"/>
                <a:cs typeface="Arial"/>
              </a:defRPr>
            </a:lvl1pPr>
            <a:lvl2pPr marL="457223" indent="0" algn="ctr" defTabSz="914400" rtl="0" eaLnBrk="1" latinLnBrk="0" hangingPunct="1">
              <a:lnSpc>
                <a:spcPct val="100000"/>
              </a:lnSpc>
              <a:spcBef>
                <a:spcPts val="1200"/>
              </a:spcBef>
              <a:buClr>
                <a:schemeClr val="accent1"/>
              </a:buClr>
              <a:buFont typeface="Arial" panose="020B0604020202020204" pitchFamily="34" charset="0"/>
              <a:buNone/>
              <a:defRPr lang="en-US" sz="2000" kern="1200">
                <a:solidFill>
                  <a:schemeClr val="tx2"/>
                </a:solidFill>
                <a:latin typeface="+mn-lt"/>
                <a:ea typeface="+mn-ea"/>
                <a:cs typeface="+mn-cs"/>
              </a:defRPr>
            </a:lvl2pPr>
            <a:lvl3pPr marL="914446" indent="0" algn="ctr" defTabSz="914400" rtl="0" eaLnBrk="1" latinLnBrk="0" hangingPunct="1">
              <a:lnSpc>
                <a:spcPct val="100000"/>
              </a:lnSpc>
              <a:spcBef>
                <a:spcPts val="1200"/>
              </a:spcBef>
              <a:buClr>
                <a:schemeClr val="accent1"/>
              </a:buClr>
              <a:buFont typeface="Courier New" panose="02070309020205020404" pitchFamily="49" charset="0"/>
              <a:buNone/>
              <a:defRPr lang="en-US" sz="1800" kern="1200">
                <a:solidFill>
                  <a:schemeClr val="tx2"/>
                </a:solidFill>
                <a:latin typeface="+mn-lt"/>
                <a:ea typeface="+mn-ea"/>
                <a:cs typeface="+mn-cs"/>
              </a:defRPr>
            </a:lvl3pPr>
            <a:lvl4pPr marL="1371669" indent="0" algn="ctr" defTabSz="914400" rtl="0" eaLnBrk="1" latinLnBrk="0" hangingPunct="1">
              <a:lnSpc>
                <a:spcPct val="100000"/>
              </a:lnSpc>
              <a:spcBef>
                <a:spcPts val="1200"/>
              </a:spcBef>
              <a:buClr>
                <a:schemeClr val="accent1"/>
              </a:buClr>
              <a:buFont typeface="Courier New" panose="02070309020205020404" pitchFamily="49" charset="0"/>
              <a:buNone/>
              <a:defRPr lang="en-US" sz="1600" kern="1200">
                <a:solidFill>
                  <a:schemeClr val="tx2"/>
                </a:solidFill>
                <a:latin typeface="+mn-lt"/>
                <a:ea typeface="+mn-ea"/>
                <a:cs typeface="+mn-cs"/>
              </a:defRPr>
            </a:lvl4pPr>
            <a:lvl5pPr marL="1828891"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114"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337"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56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783"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sz="2133" dirty="0"/>
          </a:p>
        </p:txBody>
      </p:sp>
      <p:sp>
        <p:nvSpPr>
          <p:cNvPr id="10" name="Subtitle 24">
            <a:extLst>
              <a:ext uri="{FF2B5EF4-FFF2-40B4-BE49-F238E27FC236}">
                <a16:creationId xmlns:a16="http://schemas.microsoft.com/office/drawing/2014/main" id="{A85D97F7-5FF4-4676-BB94-89CB51106B46}"/>
              </a:ext>
            </a:extLst>
          </p:cNvPr>
          <p:cNvSpPr txBox="1">
            <a:spLocks/>
          </p:cNvSpPr>
          <p:nvPr/>
        </p:nvSpPr>
        <p:spPr>
          <a:xfrm>
            <a:off x="7000509" y="4695192"/>
            <a:ext cx="5118224" cy="391915"/>
          </a:xfrm>
          <a:prstGeom prst="rect">
            <a:avLst/>
          </a:prstGeom>
        </p:spPr>
        <p:txBody>
          <a:bodyPr vert="horz" lIns="0" tIns="0" rIns="0" bIns="0" rtlCol="0">
            <a:noAutofit/>
          </a:bodyPr>
          <a:lstStyle>
            <a:lvl1pPr marL="7702" indent="0" algn="l" defTabSz="554520" rtl="0" eaLnBrk="1" latinLnBrk="0" hangingPunct="1">
              <a:lnSpc>
                <a:spcPct val="100000"/>
              </a:lnSpc>
              <a:spcBef>
                <a:spcPts val="57"/>
              </a:spcBef>
              <a:buFontTx/>
              <a:buNone/>
              <a:defRPr lang="en-US" sz="2800" kern="1200" spc="-3" dirty="0">
                <a:solidFill>
                  <a:srgbClr val="FFFFFF"/>
                </a:solidFill>
                <a:latin typeface="Arial"/>
                <a:ea typeface="+mn-ea"/>
                <a:cs typeface="Arial"/>
              </a:defRPr>
            </a:lvl1pPr>
            <a:lvl2pPr marL="457223" indent="0" algn="ctr" defTabSz="914400" rtl="0" eaLnBrk="1" latinLnBrk="0" hangingPunct="1">
              <a:lnSpc>
                <a:spcPct val="100000"/>
              </a:lnSpc>
              <a:spcBef>
                <a:spcPts val="1200"/>
              </a:spcBef>
              <a:buClr>
                <a:schemeClr val="accent1"/>
              </a:buClr>
              <a:buFont typeface="Arial" panose="020B0604020202020204" pitchFamily="34" charset="0"/>
              <a:buNone/>
              <a:defRPr lang="en-US" sz="2000" kern="1200">
                <a:solidFill>
                  <a:schemeClr val="tx2"/>
                </a:solidFill>
                <a:latin typeface="+mn-lt"/>
                <a:ea typeface="+mn-ea"/>
                <a:cs typeface="+mn-cs"/>
              </a:defRPr>
            </a:lvl2pPr>
            <a:lvl3pPr marL="914446" indent="0" algn="ctr" defTabSz="914400" rtl="0" eaLnBrk="1" latinLnBrk="0" hangingPunct="1">
              <a:lnSpc>
                <a:spcPct val="100000"/>
              </a:lnSpc>
              <a:spcBef>
                <a:spcPts val="1200"/>
              </a:spcBef>
              <a:buClr>
                <a:schemeClr val="accent1"/>
              </a:buClr>
              <a:buFont typeface="Courier New" panose="02070309020205020404" pitchFamily="49" charset="0"/>
              <a:buNone/>
              <a:defRPr lang="en-US" sz="1800" kern="1200">
                <a:solidFill>
                  <a:schemeClr val="tx2"/>
                </a:solidFill>
                <a:latin typeface="+mn-lt"/>
                <a:ea typeface="+mn-ea"/>
                <a:cs typeface="+mn-cs"/>
              </a:defRPr>
            </a:lvl3pPr>
            <a:lvl4pPr marL="1371669" indent="0" algn="ctr" defTabSz="914400" rtl="0" eaLnBrk="1" latinLnBrk="0" hangingPunct="1">
              <a:lnSpc>
                <a:spcPct val="100000"/>
              </a:lnSpc>
              <a:spcBef>
                <a:spcPts val="1200"/>
              </a:spcBef>
              <a:buClr>
                <a:schemeClr val="accent1"/>
              </a:buClr>
              <a:buFont typeface="Courier New" panose="02070309020205020404" pitchFamily="49" charset="0"/>
              <a:buNone/>
              <a:defRPr lang="en-US" sz="1600" kern="1200">
                <a:solidFill>
                  <a:schemeClr val="tx2"/>
                </a:solidFill>
                <a:latin typeface="+mn-lt"/>
                <a:ea typeface="+mn-ea"/>
                <a:cs typeface="+mn-cs"/>
              </a:defRPr>
            </a:lvl4pPr>
            <a:lvl5pPr marL="1828891"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114"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337"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56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783"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sz="2133" dirty="0"/>
          </a:p>
        </p:txBody>
      </p:sp>
      <p:pic>
        <p:nvPicPr>
          <p:cNvPr id="15" name="Picture 14" descr="Logo&#10;&#10;Description automatically generated">
            <a:extLst>
              <a:ext uri="{FF2B5EF4-FFF2-40B4-BE49-F238E27FC236}">
                <a16:creationId xmlns:a16="http://schemas.microsoft.com/office/drawing/2014/main" id="{F19A2548-F754-4618-9C14-95CB3E0DB1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64870" y="2924299"/>
            <a:ext cx="1617350" cy="909760"/>
          </a:xfrm>
          <a:prstGeom prst="rect">
            <a:avLst/>
          </a:prstGeom>
        </p:spPr>
      </p:pic>
      <p:pic>
        <p:nvPicPr>
          <p:cNvPr id="16" name="Picture 15" descr="Logo&#10;&#10;Description automatically generated">
            <a:extLst>
              <a:ext uri="{FF2B5EF4-FFF2-40B4-BE49-F238E27FC236}">
                <a16:creationId xmlns:a16="http://schemas.microsoft.com/office/drawing/2014/main" id="{6EB06478-0C37-4369-90CD-637960E74A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5044" y="2303225"/>
            <a:ext cx="1728066" cy="514099"/>
          </a:xfrm>
          <a:prstGeom prst="rect">
            <a:avLst/>
          </a:prstGeom>
        </p:spPr>
      </p:pic>
      <p:pic>
        <p:nvPicPr>
          <p:cNvPr id="17" name="Picture 16">
            <a:extLst>
              <a:ext uri="{FF2B5EF4-FFF2-40B4-BE49-F238E27FC236}">
                <a16:creationId xmlns:a16="http://schemas.microsoft.com/office/drawing/2014/main" id="{4274C394-36DF-4408-A5E4-BC4E93C2620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88900" y="1578089"/>
            <a:ext cx="1342761" cy="878165"/>
          </a:xfrm>
          <a:prstGeom prst="rect">
            <a:avLst/>
          </a:prstGeom>
        </p:spPr>
      </p:pic>
      <p:pic>
        <p:nvPicPr>
          <p:cNvPr id="18" name="Picture 17">
            <a:extLst>
              <a:ext uri="{FF2B5EF4-FFF2-40B4-BE49-F238E27FC236}">
                <a16:creationId xmlns:a16="http://schemas.microsoft.com/office/drawing/2014/main" id="{CEC64F52-2C95-44D1-9FB3-A2313278AF2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06517" y="5041573"/>
            <a:ext cx="1148762" cy="466973"/>
          </a:xfrm>
          <a:prstGeom prst="rect">
            <a:avLst/>
          </a:prstGeom>
        </p:spPr>
      </p:pic>
      <p:pic>
        <p:nvPicPr>
          <p:cNvPr id="19" name="Picture 18">
            <a:extLst>
              <a:ext uri="{FF2B5EF4-FFF2-40B4-BE49-F238E27FC236}">
                <a16:creationId xmlns:a16="http://schemas.microsoft.com/office/drawing/2014/main" id="{E28F8746-253F-4C8E-BDB3-92662A6A710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97241" y="2983254"/>
            <a:ext cx="1582916" cy="617337"/>
          </a:xfrm>
          <a:prstGeom prst="rect">
            <a:avLst/>
          </a:prstGeom>
        </p:spPr>
      </p:pic>
      <p:pic>
        <p:nvPicPr>
          <p:cNvPr id="20" name="Picture 19">
            <a:extLst>
              <a:ext uri="{FF2B5EF4-FFF2-40B4-BE49-F238E27FC236}">
                <a16:creationId xmlns:a16="http://schemas.microsoft.com/office/drawing/2014/main" id="{7BDE2B48-4453-44A7-A46E-67A7D6F8558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1677" y="3586810"/>
            <a:ext cx="1707083" cy="399457"/>
          </a:xfrm>
          <a:prstGeom prst="rect">
            <a:avLst/>
          </a:prstGeom>
        </p:spPr>
      </p:pic>
      <p:pic>
        <p:nvPicPr>
          <p:cNvPr id="21" name="Picture 20" descr="Text&#10;&#10;Description automatically generated">
            <a:extLst>
              <a:ext uri="{FF2B5EF4-FFF2-40B4-BE49-F238E27FC236}">
                <a16:creationId xmlns:a16="http://schemas.microsoft.com/office/drawing/2014/main" id="{240B5335-3022-42D4-8A31-AC1513C5543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433969" y="1464822"/>
            <a:ext cx="2069993" cy="483343"/>
          </a:xfrm>
          <a:prstGeom prst="rect">
            <a:avLst/>
          </a:prstGeom>
        </p:spPr>
      </p:pic>
      <p:sp>
        <p:nvSpPr>
          <p:cNvPr id="22" name="Title 3">
            <a:extLst>
              <a:ext uri="{FF2B5EF4-FFF2-40B4-BE49-F238E27FC236}">
                <a16:creationId xmlns:a16="http://schemas.microsoft.com/office/drawing/2014/main" id="{671A6676-1A1A-46CD-A148-D6ABA466995E}"/>
              </a:ext>
            </a:extLst>
          </p:cNvPr>
          <p:cNvSpPr txBox="1">
            <a:spLocks/>
          </p:cNvSpPr>
          <p:nvPr/>
        </p:nvSpPr>
        <p:spPr>
          <a:xfrm>
            <a:off x="625122" y="599029"/>
            <a:ext cx="2526333" cy="332399"/>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7200" b="1" kern="1200">
                <a:solidFill>
                  <a:schemeClr val="bg1"/>
                </a:solidFill>
                <a:latin typeface="+mj-lt"/>
                <a:ea typeface="+mj-ea"/>
                <a:cs typeface="+mj-cs"/>
              </a:defRPr>
            </a:lvl1pPr>
          </a:lstStyle>
          <a:p>
            <a:endParaRPr lang="en-GB" dirty="0"/>
          </a:p>
        </p:txBody>
      </p:sp>
      <p:pic>
        <p:nvPicPr>
          <p:cNvPr id="23" name="Picture 22">
            <a:extLst>
              <a:ext uri="{FF2B5EF4-FFF2-40B4-BE49-F238E27FC236}">
                <a16:creationId xmlns:a16="http://schemas.microsoft.com/office/drawing/2014/main" id="{1D71CEC3-AD06-4C16-8A26-EC0C36AB6C8F}"/>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9592157" y="4925668"/>
            <a:ext cx="1311560" cy="339694"/>
          </a:xfrm>
          <a:prstGeom prst="rect">
            <a:avLst/>
          </a:prstGeom>
        </p:spPr>
      </p:pic>
      <p:pic>
        <p:nvPicPr>
          <p:cNvPr id="24" name="Picture 23" descr="A picture containing text, clipart, gear, wheel&#10;&#10;Description automatically generated">
            <a:extLst>
              <a:ext uri="{FF2B5EF4-FFF2-40B4-BE49-F238E27FC236}">
                <a16:creationId xmlns:a16="http://schemas.microsoft.com/office/drawing/2014/main" id="{6024AE39-45D4-4052-A4DD-69145AB9FEF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088900" y="3379179"/>
            <a:ext cx="1212556" cy="283132"/>
          </a:xfrm>
          <a:prstGeom prst="rect">
            <a:avLst/>
          </a:prstGeom>
        </p:spPr>
      </p:pic>
      <p:pic>
        <p:nvPicPr>
          <p:cNvPr id="25" name="Picture 24" descr="Graphical user interface, text, application&#10;&#10;Description automatically generated with medium confidence">
            <a:extLst>
              <a:ext uri="{FF2B5EF4-FFF2-40B4-BE49-F238E27FC236}">
                <a16:creationId xmlns:a16="http://schemas.microsoft.com/office/drawing/2014/main" id="{947E9B7A-74CA-4CF1-A1EC-102E7847852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53330" y="5099470"/>
            <a:ext cx="1899780" cy="474945"/>
          </a:xfrm>
          <a:prstGeom prst="rect">
            <a:avLst/>
          </a:prstGeom>
        </p:spPr>
      </p:pic>
      <p:pic>
        <p:nvPicPr>
          <p:cNvPr id="26" name="Picture 25" descr="Text&#10;&#10;Description automatically generated">
            <a:extLst>
              <a:ext uri="{FF2B5EF4-FFF2-40B4-BE49-F238E27FC236}">
                <a16:creationId xmlns:a16="http://schemas.microsoft.com/office/drawing/2014/main" id="{85C76822-5A9E-4665-ABDC-5D5452DB5EB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373236" y="4298578"/>
            <a:ext cx="1448010" cy="963650"/>
          </a:xfrm>
          <a:prstGeom prst="rect">
            <a:avLst/>
          </a:prstGeom>
        </p:spPr>
      </p:pic>
    </p:spTree>
    <p:extLst>
      <p:ext uri="{BB962C8B-B14F-4D97-AF65-F5344CB8AC3E}">
        <p14:creationId xmlns:p14="http://schemas.microsoft.com/office/powerpoint/2010/main" val="4228053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6E1910-B5BE-4431-8684-B8903BA5B897}"/>
              </a:ext>
            </a:extLst>
          </p:cNvPr>
          <p:cNvSpPr>
            <a:spLocks noGrp="1"/>
          </p:cNvSpPr>
          <p:nvPr>
            <p:ph type="title"/>
          </p:nvPr>
        </p:nvSpPr>
        <p:spPr>
          <a:xfrm>
            <a:off x="387218" y="260599"/>
            <a:ext cx="10911840" cy="477159"/>
          </a:xfrm>
        </p:spPr>
        <p:txBody>
          <a:bodyPr/>
          <a:lstStyle/>
          <a:p>
            <a:r>
              <a:rPr lang="en-US" dirty="0"/>
              <a:t>TRU Customer Meeting Structure</a:t>
            </a:r>
          </a:p>
        </p:txBody>
      </p:sp>
      <p:sp>
        <p:nvSpPr>
          <p:cNvPr id="2" name="Slide Number Placeholder 1">
            <a:extLst>
              <a:ext uri="{FF2B5EF4-FFF2-40B4-BE49-F238E27FC236}">
                <a16:creationId xmlns:a16="http://schemas.microsoft.com/office/drawing/2014/main" id="{01E5B5B8-963B-4A79-9ACF-0FA7686EBB64}"/>
              </a:ext>
            </a:extLst>
          </p:cNvPr>
          <p:cNvSpPr>
            <a:spLocks noGrp="1"/>
          </p:cNvSpPr>
          <p:nvPr>
            <p:ph type="sldNum" sz="quarter" idx="11"/>
          </p:nvPr>
        </p:nvSpPr>
        <p:spPr/>
        <p:txBody>
          <a:bodyPr/>
          <a:lstStyle/>
          <a:p>
            <a:pPr marL="7702" algn="r">
              <a:spcBef>
                <a:spcPts val="73"/>
              </a:spcBef>
            </a:pPr>
            <a:fld id="{D77235B2-DCBF-403F-877F-ABA68C228CFD}" type="slidenum">
              <a:rPr lang="en-US" smtClean="0"/>
              <a:pPr marL="7702" algn="r">
                <a:spcBef>
                  <a:spcPts val="73"/>
                </a:spcBef>
              </a:pPr>
              <a:t>3</a:t>
            </a:fld>
            <a:endParaRPr lang="en-US" dirty="0"/>
          </a:p>
        </p:txBody>
      </p:sp>
      <p:cxnSp>
        <p:nvCxnSpPr>
          <p:cNvPr id="44" name="Straight Arrow Connector 43">
            <a:extLst>
              <a:ext uri="{FF2B5EF4-FFF2-40B4-BE49-F238E27FC236}">
                <a16:creationId xmlns:a16="http://schemas.microsoft.com/office/drawing/2014/main" id="{8EF8D0C2-CF9D-4348-93C2-2A78B9BBF362}"/>
              </a:ext>
            </a:extLst>
          </p:cNvPr>
          <p:cNvCxnSpPr>
            <a:cxnSpLocks/>
            <a:endCxn id="61" idx="0"/>
          </p:cNvCxnSpPr>
          <p:nvPr/>
        </p:nvCxnSpPr>
        <p:spPr>
          <a:xfrm flipH="1">
            <a:off x="5990575" y="4131514"/>
            <a:ext cx="740" cy="2892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Rectangle: Rounded Corners 44">
            <a:extLst>
              <a:ext uri="{FF2B5EF4-FFF2-40B4-BE49-F238E27FC236}">
                <a16:creationId xmlns:a16="http://schemas.microsoft.com/office/drawing/2014/main" id="{4FC2CC11-AB65-44EB-99BF-A3820C302C53}"/>
              </a:ext>
            </a:extLst>
          </p:cNvPr>
          <p:cNvSpPr/>
          <p:nvPr/>
        </p:nvSpPr>
        <p:spPr>
          <a:xfrm>
            <a:off x="4876005" y="1915179"/>
            <a:ext cx="2236611" cy="831852"/>
          </a:xfrm>
          <a:prstGeom prst="roundRect">
            <a:avLst/>
          </a:prstGeom>
          <a:solidFill>
            <a:srgbClr val="FFC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200" b="1" dirty="0">
                <a:solidFill>
                  <a:schemeClr val="tx1"/>
                </a:solidFill>
                <a:latin typeface="Network Rail Sans" panose="02000000040000020004" pitchFamily="2" charset="0"/>
              </a:rPr>
              <a:t>Customer Strategic Evaluation Group (SEG)</a:t>
            </a:r>
          </a:p>
        </p:txBody>
      </p:sp>
      <p:sp>
        <p:nvSpPr>
          <p:cNvPr id="46" name="Rectangle: Rounded Corners 45">
            <a:extLst>
              <a:ext uri="{FF2B5EF4-FFF2-40B4-BE49-F238E27FC236}">
                <a16:creationId xmlns:a16="http://schemas.microsoft.com/office/drawing/2014/main" id="{86C1669C-17BA-489C-98D1-BCBAEC27135B}"/>
              </a:ext>
            </a:extLst>
          </p:cNvPr>
          <p:cNvSpPr/>
          <p:nvPr/>
        </p:nvSpPr>
        <p:spPr>
          <a:xfrm>
            <a:off x="7975661" y="2931139"/>
            <a:ext cx="2239350" cy="831852"/>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200" b="1" dirty="0">
                <a:solidFill>
                  <a:schemeClr val="tx1"/>
                </a:solidFill>
                <a:latin typeface="Network Rail Sans" panose="02000000040000020004" pitchFamily="2" charset="0"/>
              </a:rPr>
              <a:t>Customer Experience Working Group (CXWG)</a:t>
            </a:r>
          </a:p>
        </p:txBody>
      </p:sp>
      <p:sp>
        <p:nvSpPr>
          <p:cNvPr id="47" name="Rectangle: Rounded Corners 46">
            <a:extLst>
              <a:ext uri="{FF2B5EF4-FFF2-40B4-BE49-F238E27FC236}">
                <a16:creationId xmlns:a16="http://schemas.microsoft.com/office/drawing/2014/main" id="{34559D50-10AB-477F-98CF-01BDB88B2D3A}"/>
              </a:ext>
            </a:extLst>
          </p:cNvPr>
          <p:cNvSpPr/>
          <p:nvPr/>
        </p:nvSpPr>
        <p:spPr>
          <a:xfrm>
            <a:off x="6949712" y="4416177"/>
            <a:ext cx="1399154" cy="831852"/>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200" b="1" dirty="0">
                <a:solidFill>
                  <a:schemeClr val="tx1"/>
                </a:solidFill>
                <a:latin typeface="Network Rail Sans" panose="02000000040000020004" pitchFamily="2" charset="0"/>
              </a:rPr>
              <a:t>Commercial Impact &amp; Customer Insights</a:t>
            </a:r>
          </a:p>
        </p:txBody>
      </p:sp>
      <p:cxnSp>
        <p:nvCxnSpPr>
          <p:cNvPr id="48" name="Straight Arrow Connector 47">
            <a:extLst>
              <a:ext uri="{FF2B5EF4-FFF2-40B4-BE49-F238E27FC236}">
                <a16:creationId xmlns:a16="http://schemas.microsoft.com/office/drawing/2014/main" id="{3B4808C5-98EE-414C-8EA0-82BB78EBDE9E}"/>
              </a:ext>
            </a:extLst>
          </p:cNvPr>
          <p:cNvCxnSpPr>
            <a:cxnSpLocks/>
          </p:cNvCxnSpPr>
          <p:nvPr/>
        </p:nvCxnSpPr>
        <p:spPr>
          <a:xfrm>
            <a:off x="7630993" y="4138310"/>
            <a:ext cx="0" cy="2703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A7CF328-B64D-4CFA-B07B-DC53C12A9705}"/>
              </a:ext>
            </a:extLst>
          </p:cNvPr>
          <p:cNvCxnSpPr>
            <a:cxnSpLocks/>
          </p:cNvCxnSpPr>
          <p:nvPr/>
        </p:nvCxnSpPr>
        <p:spPr>
          <a:xfrm>
            <a:off x="7622877" y="4118463"/>
            <a:ext cx="3312952" cy="0"/>
          </a:xfrm>
          <a:prstGeom prst="line">
            <a:avLst/>
          </a:prstGeom>
        </p:spPr>
        <p:style>
          <a:lnRef idx="1">
            <a:schemeClr val="accent1"/>
          </a:lnRef>
          <a:fillRef idx="0">
            <a:schemeClr val="accent1"/>
          </a:fillRef>
          <a:effectRef idx="0">
            <a:schemeClr val="accent1"/>
          </a:effectRef>
          <a:fontRef idx="minor">
            <a:schemeClr val="tx1"/>
          </a:fontRef>
        </p:style>
      </p:cxnSp>
      <p:sp>
        <p:nvSpPr>
          <p:cNvPr id="50" name="Rectangle: Rounded Corners 49">
            <a:extLst>
              <a:ext uri="{FF2B5EF4-FFF2-40B4-BE49-F238E27FC236}">
                <a16:creationId xmlns:a16="http://schemas.microsoft.com/office/drawing/2014/main" id="{EE046A40-1FEE-4C12-BA1E-0774303172CC}"/>
              </a:ext>
            </a:extLst>
          </p:cNvPr>
          <p:cNvSpPr/>
          <p:nvPr/>
        </p:nvSpPr>
        <p:spPr>
          <a:xfrm>
            <a:off x="326271" y="5625367"/>
            <a:ext cx="1894722" cy="174064"/>
          </a:xfrm>
          <a:prstGeom prst="roundRect">
            <a:avLst/>
          </a:prstGeom>
          <a:solidFill>
            <a:srgbClr val="FFC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en-GB" sz="1000" b="1" dirty="0">
                <a:solidFill>
                  <a:schemeClr val="tx1"/>
                </a:solidFill>
                <a:latin typeface="Network Rail Sans" panose="02000000040000020004" pitchFamily="2" charset="0"/>
              </a:rPr>
              <a:t>Strategy and Development</a:t>
            </a:r>
          </a:p>
        </p:txBody>
      </p:sp>
      <p:sp>
        <p:nvSpPr>
          <p:cNvPr id="51" name="Rectangle: Rounded Corners 50">
            <a:extLst>
              <a:ext uri="{FF2B5EF4-FFF2-40B4-BE49-F238E27FC236}">
                <a16:creationId xmlns:a16="http://schemas.microsoft.com/office/drawing/2014/main" id="{7255874F-871A-4F86-8DEB-85A4F2DC64A5}"/>
              </a:ext>
            </a:extLst>
          </p:cNvPr>
          <p:cNvSpPr/>
          <p:nvPr/>
        </p:nvSpPr>
        <p:spPr>
          <a:xfrm>
            <a:off x="326271" y="5877579"/>
            <a:ext cx="1894721" cy="174064"/>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en-GB" sz="1000" b="1" dirty="0">
                <a:solidFill>
                  <a:schemeClr val="tx1"/>
                </a:solidFill>
                <a:latin typeface="Network Rail Sans" panose="02000000040000020004" pitchFamily="2" charset="0"/>
              </a:rPr>
              <a:t>Delivery</a:t>
            </a:r>
          </a:p>
        </p:txBody>
      </p:sp>
      <p:sp>
        <p:nvSpPr>
          <p:cNvPr id="52" name="Rectangle: Rounded Corners 51">
            <a:extLst>
              <a:ext uri="{FF2B5EF4-FFF2-40B4-BE49-F238E27FC236}">
                <a16:creationId xmlns:a16="http://schemas.microsoft.com/office/drawing/2014/main" id="{1B1AFDFA-D0F2-47D0-B09A-AB09DBED0B7C}"/>
              </a:ext>
            </a:extLst>
          </p:cNvPr>
          <p:cNvSpPr/>
          <p:nvPr/>
        </p:nvSpPr>
        <p:spPr>
          <a:xfrm>
            <a:off x="326271" y="5356598"/>
            <a:ext cx="1907746" cy="198267"/>
          </a:xfrm>
          <a:prstGeom prst="roundRect">
            <a:avLst/>
          </a:prstGeom>
          <a:solidFill>
            <a:schemeClr val="bg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en-GB" sz="1000" b="1" dirty="0">
                <a:solidFill>
                  <a:schemeClr val="tx1"/>
                </a:solidFill>
                <a:latin typeface="Network Rail Sans" panose="02000000040000020004" pitchFamily="2" charset="0"/>
              </a:rPr>
              <a:t>Key Information Link</a:t>
            </a:r>
          </a:p>
        </p:txBody>
      </p:sp>
      <p:sp>
        <p:nvSpPr>
          <p:cNvPr id="53" name="Rectangle: Rounded Corners 52">
            <a:extLst>
              <a:ext uri="{FF2B5EF4-FFF2-40B4-BE49-F238E27FC236}">
                <a16:creationId xmlns:a16="http://schemas.microsoft.com/office/drawing/2014/main" id="{22AEE820-80A0-46C6-831B-A2A8EB8D6861}"/>
              </a:ext>
            </a:extLst>
          </p:cNvPr>
          <p:cNvSpPr/>
          <p:nvPr/>
        </p:nvSpPr>
        <p:spPr>
          <a:xfrm>
            <a:off x="2625374" y="5414084"/>
            <a:ext cx="9103538" cy="612152"/>
          </a:xfrm>
          <a:prstGeom prst="roundRect">
            <a:avLst/>
          </a:prstGeom>
          <a:solidFill>
            <a:schemeClr val="bg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en-GB" sz="1000" b="1" dirty="0">
                <a:solidFill>
                  <a:schemeClr val="tx1"/>
                </a:solidFill>
                <a:latin typeface="Network Rail Sans" panose="02000000040000020004" pitchFamily="2" charset="0"/>
              </a:rPr>
              <a:t>Notes</a:t>
            </a:r>
          </a:p>
          <a:p>
            <a:r>
              <a:rPr lang="en-GB" sz="1000" b="1" dirty="0">
                <a:solidFill>
                  <a:schemeClr val="tx1"/>
                </a:solidFill>
                <a:latin typeface="Network Rail Sans" panose="02000000040000020004" pitchFamily="2" charset="0"/>
              </a:rPr>
              <a:t>The link between PSDR and SEG is not direct, other meetings have been removed for simplicity purposes</a:t>
            </a:r>
          </a:p>
          <a:p>
            <a:r>
              <a:rPr lang="en-GB" sz="1000" b="1" dirty="0">
                <a:solidFill>
                  <a:schemeClr val="tx1"/>
                </a:solidFill>
                <a:latin typeface="Network Rail Sans" panose="02000000040000020004" pitchFamily="2" charset="0"/>
              </a:rPr>
              <a:t>The SEG develops the high level plan and hands over to the CXWG and Communications Co-Ordination Group who then deliver </a:t>
            </a:r>
          </a:p>
        </p:txBody>
      </p:sp>
      <p:sp>
        <p:nvSpPr>
          <p:cNvPr id="54" name="Rectangle: Rounded Corners 53">
            <a:extLst>
              <a:ext uri="{FF2B5EF4-FFF2-40B4-BE49-F238E27FC236}">
                <a16:creationId xmlns:a16="http://schemas.microsoft.com/office/drawing/2014/main" id="{E6265C5F-F3DF-445C-8627-29576475CFCB}"/>
              </a:ext>
            </a:extLst>
          </p:cNvPr>
          <p:cNvSpPr/>
          <p:nvPr/>
        </p:nvSpPr>
        <p:spPr>
          <a:xfrm>
            <a:off x="7972586" y="1909609"/>
            <a:ext cx="2239349" cy="831852"/>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200" b="1" dirty="0">
                <a:solidFill>
                  <a:schemeClr val="tx1"/>
                </a:solidFill>
                <a:latin typeface="Network Rail Sans" panose="02000000040000020004" pitchFamily="2" charset="0"/>
              </a:rPr>
              <a:t>Key Output </a:t>
            </a:r>
            <a:r>
              <a:rPr lang="en-GB" sz="1200" b="1">
                <a:solidFill>
                  <a:schemeClr val="tx1"/>
                </a:solidFill>
                <a:latin typeface="Network Rail Sans" panose="02000000040000020004" pitchFamily="2" charset="0"/>
              </a:rPr>
              <a:t>Working Group (KOWG)</a:t>
            </a:r>
            <a:endParaRPr lang="en-GB" sz="1200" b="1" dirty="0">
              <a:solidFill>
                <a:schemeClr val="tx1"/>
              </a:solidFill>
              <a:latin typeface="Network Rail Sans" panose="02000000040000020004" pitchFamily="2" charset="0"/>
            </a:endParaRPr>
          </a:p>
        </p:txBody>
      </p:sp>
      <p:cxnSp>
        <p:nvCxnSpPr>
          <p:cNvPr id="55" name="Straight Arrow Connector 54">
            <a:extLst>
              <a:ext uri="{FF2B5EF4-FFF2-40B4-BE49-F238E27FC236}">
                <a16:creationId xmlns:a16="http://schemas.microsoft.com/office/drawing/2014/main" id="{8BC431C7-2D24-460E-8C0B-230E73E83642}"/>
              </a:ext>
            </a:extLst>
          </p:cNvPr>
          <p:cNvCxnSpPr>
            <a:cxnSpLocks/>
          </p:cNvCxnSpPr>
          <p:nvPr/>
        </p:nvCxnSpPr>
        <p:spPr>
          <a:xfrm>
            <a:off x="9095922" y="3763979"/>
            <a:ext cx="0" cy="3548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C5B7950A-2617-4E9E-A6EF-542A6F66E6DE}"/>
              </a:ext>
            </a:extLst>
          </p:cNvPr>
          <p:cNvCxnSpPr>
            <a:cxnSpLocks/>
            <a:stCxn id="85" idx="2"/>
            <a:endCxn id="45" idx="0"/>
          </p:cNvCxnSpPr>
          <p:nvPr/>
        </p:nvCxnSpPr>
        <p:spPr>
          <a:xfrm>
            <a:off x="5992942" y="1723503"/>
            <a:ext cx="1369" cy="191676"/>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38ED627E-FA08-4180-82FB-2AE8F6D69207}"/>
              </a:ext>
            </a:extLst>
          </p:cNvPr>
          <p:cNvCxnSpPr>
            <a:cxnSpLocks/>
            <a:stCxn id="86" idx="2"/>
            <a:endCxn id="76" idx="0"/>
          </p:cNvCxnSpPr>
          <p:nvPr/>
        </p:nvCxnSpPr>
        <p:spPr>
          <a:xfrm>
            <a:off x="2892949" y="1728707"/>
            <a:ext cx="0" cy="1195594"/>
          </a:xfrm>
          <a:prstGeom prst="straightConnector1">
            <a:avLst/>
          </a:prstGeom>
          <a:ln>
            <a:prstDash val="solid"/>
            <a:tailEnd type="triangle"/>
          </a:ln>
        </p:spPr>
        <p:style>
          <a:lnRef idx="1">
            <a:schemeClr val="accent1"/>
          </a:lnRef>
          <a:fillRef idx="0">
            <a:schemeClr val="accent1"/>
          </a:fillRef>
          <a:effectRef idx="0">
            <a:schemeClr val="accent1"/>
          </a:effectRef>
          <a:fontRef idx="minor">
            <a:schemeClr val="tx1"/>
          </a:fontRef>
        </p:style>
      </p:cxnSp>
      <p:sp>
        <p:nvSpPr>
          <p:cNvPr id="59" name="Rectangle: Rounded Corners 58">
            <a:extLst>
              <a:ext uri="{FF2B5EF4-FFF2-40B4-BE49-F238E27FC236}">
                <a16:creationId xmlns:a16="http://schemas.microsoft.com/office/drawing/2014/main" id="{33A545BA-8B00-405F-B066-5B925DFAC3A8}"/>
              </a:ext>
            </a:extLst>
          </p:cNvPr>
          <p:cNvSpPr/>
          <p:nvPr/>
        </p:nvSpPr>
        <p:spPr>
          <a:xfrm>
            <a:off x="8599112" y="4413740"/>
            <a:ext cx="1399154" cy="831852"/>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200" b="1" dirty="0">
                <a:solidFill>
                  <a:schemeClr val="tx1"/>
                </a:solidFill>
                <a:latin typeface="Network Rail Sans" panose="02000000040000020004" pitchFamily="2" charset="0"/>
              </a:rPr>
              <a:t>Stations and Alternative Transport</a:t>
            </a:r>
          </a:p>
        </p:txBody>
      </p:sp>
      <p:sp>
        <p:nvSpPr>
          <p:cNvPr id="60" name="Rectangle: Rounded Corners 59">
            <a:extLst>
              <a:ext uri="{FF2B5EF4-FFF2-40B4-BE49-F238E27FC236}">
                <a16:creationId xmlns:a16="http://schemas.microsoft.com/office/drawing/2014/main" id="{9647FB7B-7D6A-4625-A4FF-87CE4CEF5121}"/>
              </a:ext>
            </a:extLst>
          </p:cNvPr>
          <p:cNvSpPr/>
          <p:nvPr/>
        </p:nvSpPr>
        <p:spPr>
          <a:xfrm>
            <a:off x="10248512" y="4416923"/>
            <a:ext cx="1399154" cy="831852"/>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200" b="1" dirty="0">
                <a:solidFill>
                  <a:schemeClr val="tx1"/>
                </a:solidFill>
                <a:latin typeface="Network Rail Sans" panose="02000000040000020004" pitchFamily="2" charset="0"/>
              </a:rPr>
              <a:t>Contingencies</a:t>
            </a:r>
          </a:p>
        </p:txBody>
      </p:sp>
      <p:sp>
        <p:nvSpPr>
          <p:cNvPr id="61" name="Rectangle: Rounded Corners 60">
            <a:extLst>
              <a:ext uri="{FF2B5EF4-FFF2-40B4-BE49-F238E27FC236}">
                <a16:creationId xmlns:a16="http://schemas.microsoft.com/office/drawing/2014/main" id="{EEAFA09C-14DB-4FC1-9CEB-BE1C8D39F70C}"/>
              </a:ext>
            </a:extLst>
          </p:cNvPr>
          <p:cNvSpPr/>
          <p:nvPr/>
        </p:nvSpPr>
        <p:spPr>
          <a:xfrm>
            <a:off x="5290998" y="4420738"/>
            <a:ext cx="1399154" cy="831852"/>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200" b="1" dirty="0">
                <a:solidFill>
                  <a:schemeClr val="tx1"/>
                </a:solidFill>
                <a:latin typeface="Network Rail Sans" panose="02000000040000020004" pitchFamily="2" charset="0"/>
              </a:rPr>
              <a:t>Customer Impact (Comms)</a:t>
            </a:r>
          </a:p>
        </p:txBody>
      </p:sp>
      <p:sp>
        <p:nvSpPr>
          <p:cNvPr id="62" name="Rectangle: Rounded Corners 61">
            <a:extLst>
              <a:ext uri="{FF2B5EF4-FFF2-40B4-BE49-F238E27FC236}">
                <a16:creationId xmlns:a16="http://schemas.microsoft.com/office/drawing/2014/main" id="{4B26C275-F5F4-4B54-B588-2690F054523D}"/>
              </a:ext>
            </a:extLst>
          </p:cNvPr>
          <p:cNvSpPr/>
          <p:nvPr/>
        </p:nvSpPr>
        <p:spPr>
          <a:xfrm>
            <a:off x="3636760" y="4420738"/>
            <a:ext cx="1399154" cy="831852"/>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200" b="1" dirty="0">
                <a:solidFill>
                  <a:schemeClr val="tx1"/>
                </a:solidFill>
                <a:latin typeface="Network Rail Sans" panose="02000000040000020004" pitchFamily="2" charset="0"/>
              </a:rPr>
              <a:t>Internal Communications</a:t>
            </a:r>
          </a:p>
        </p:txBody>
      </p:sp>
      <p:cxnSp>
        <p:nvCxnSpPr>
          <p:cNvPr id="63" name="Straight Connector 62">
            <a:extLst>
              <a:ext uri="{FF2B5EF4-FFF2-40B4-BE49-F238E27FC236}">
                <a16:creationId xmlns:a16="http://schemas.microsoft.com/office/drawing/2014/main" id="{9775FEAA-ADE9-44A2-BC7B-EB376B79F635}"/>
              </a:ext>
            </a:extLst>
          </p:cNvPr>
          <p:cNvCxnSpPr>
            <a:cxnSpLocks/>
          </p:cNvCxnSpPr>
          <p:nvPr/>
        </p:nvCxnSpPr>
        <p:spPr>
          <a:xfrm>
            <a:off x="5988200" y="4129129"/>
            <a:ext cx="1661089" cy="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1EAA74D0-2F7C-434D-AEE5-444AAF664A3E}"/>
              </a:ext>
            </a:extLst>
          </p:cNvPr>
          <p:cNvCxnSpPr>
            <a:cxnSpLocks/>
          </p:cNvCxnSpPr>
          <p:nvPr/>
        </p:nvCxnSpPr>
        <p:spPr>
          <a:xfrm>
            <a:off x="10935829" y="4118463"/>
            <a:ext cx="0" cy="2789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F367057A-3FA9-4618-BE7B-02634A69C84B}"/>
              </a:ext>
            </a:extLst>
          </p:cNvPr>
          <p:cNvCxnSpPr>
            <a:cxnSpLocks/>
            <a:stCxn id="76" idx="2"/>
          </p:cNvCxnSpPr>
          <p:nvPr/>
        </p:nvCxnSpPr>
        <p:spPr>
          <a:xfrm>
            <a:off x="2892949" y="3756153"/>
            <a:ext cx="0" cy="362310"/>
          </a:xfrm>
          <a:prstGeom prst="straightConnector1">
            <a:avLst/>
          </a:prstGeom>
          <a:ln>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0D970916-FA2D-4844-AE92-03DE0717B12D}"/>
              </a:ext>
            </a:extLst>
          </p:cNvPr>
          <p:cNvCxnSpPr>
            <a:cxnSpLocks/>
            <a:stCxn id="45" idx="2"/>
          </p:cNvCxnSpPr>
          <p:nvPr/>
        </p:nvCxnSpPr>
        <p:spPr>
          <a:xfrm>
            <a:off x="5994311" y="2747031"/>
            <a:ext cx="0" cy="593196"/>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70" name="Rectangle: Rounded Corners 69">
            <a:extLst>
              <a:ext uri="{FF2B5EF4-FFF2-40B4-BE49-F238E27FC236}">
                <a16:creationId xmlns:a16="http://schemas.microsoft.com/office/drawing/2014/main" id="{99B9C349-C7DC-4948-BFB5-780A59A5C1A1}"/>
              </a:ext>
            </a:extLst>
          </p:cNvPr>
          <p:cNvSpPr/>
          <p:nvPr/>
        </p:nvSpPr>
        <p:spPr>
          <a:xfrm>
            <a:off x="1982884" y="4423810"/>
            <a:ext cx="1399154" cy="831852"/>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200" b="1" dirty="0">
                <a:solidFill>
                  <a:schemeClr val="tx1"/>
                </a:solidFill>
                <a:latin typeface="Network Rail Sans" panose="02000000040000020004" pitchFamily="2" charset="0"/>
              </a:rPr>
              <a:t>Marketing (Digital)</a:t>
            </a:r>
          </a:p>
        </p:txBody>
      </p:sp>
      <p:cxnSp>
        <p:nvCxnSpPr>
          <p:cNvPr id="71" name="Straight Arrow Connector 70">
            <a:extLst>
              <a:ext uri="{FF2B5EF4-FFF2-40B4-BE49-F238E27FC236}">
                <a16:creationId xmlns:a16="http://schemas.microsoft.com/office/drawing/2014/main" id="{33EEDE4F-5D17-4F67-A248-D9D371F1D503}"/>
              </a:ext>
            </a:extLst>
          </p:cNvPr>
          <p:cNvCxnSpPr>
            <a:cxnSpLocks/>
            <a:endCxn id="70" idx="0"/>
          </p:cNvCxnSpPr>
          <p:nvPr/>
        </p:nvCxnSpPr>
        <p:spPr>
          <a:xfrm flipH="1">
            <a:off x="2682461" y="4129129"/>
            <a:ext cx="531" cy="294681"/>
          </a:xfrm>
          <a:prstGeom prst="straightConnector1">
            <a:avLst/>
          </a:prstGeom>
          <a:ln>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DD47FE68-BB00-4BD4-B4DC-02BF71160094}"/>
              </a:ext>
            </a:extLst>
          </p:cNvPr>
          <p:cNvCxnSpPr>
            <a:cxnSpLocks/>
          </p:cNvCxnSpPr>
          <p:nvPr/>
        </p:nvCxnSpPr>
        <p:spPr>
          <a:xfrm>
            <a:off x="1023955" y="4107521"/>
            <a:ext cx="4964244" cy="10942"/>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CE05CF39-68EA-404C-9850-3F24434624CD}"/>
              </a:ext>
            </a:extLst>
          </p:cNvPr>
          <p:cNvCxnSpPr>
            <a:cxnSpLocks/>
            <a:stCxn id="76" idx="3"/>
            <a:endCxn id="46" idx="1"/>
          </p:cNvCxnSpPr>
          <p:nvPr/>
        </p:nvCxnSpPr>
        <p:spPr>
          <a:xfrm>
            <a:off x="3592526" y="3340227"/>
            <a:ext cx="4383135" cy="6838"/>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76" name="Rectangle: Rounded Corners 75">
            <a:extLst>
              <a:ext uri="{FF2B5EF4-FFF2-40B4-BE49-F238E27FC236}">
                <a16:creationId xmlns:a16="http://schemas.microsoft.com/office/drawing/2014/main" id="{BA22894F-5A16-4530-B9A3-E5031604B3F7}"/>
              </a:ext>
            </a:extLst>
          </p:cNvPr>
          <p:cNvSpPr/>
          <p:nvPr/>
        </p:nvSpPr>
        <p:spPr>
          <a:xfrm>
            <a:off x="2193372" y="2924301"/>
            <a:ext cx="1399154" cy="831852"/>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200" b="1" dirty="0">
                <a:solidFill>
                  <a:schemeClr val="tx1"/>
                </a:solidFill>
                <a:latin typeface="Network Rail Sans" panose="02000000040000020004" pitchFamily="2" charset="0"/>
              </a:rPr>
              <a:t>Communications Co-Ordination Group</a:t>
            </a:r>
          </a:p>
        </p:txBody>
      </p:sp>
      <p:cxnSp>
        <p:nvCxnSpPr>
          <p:cNvPr id="77" name="Straight Connector 76">
            <a:extLst>
              <a:ext uri="{FF2B5EF4-FFF2-40B4-BE49-F238E27FC236}">
                <a16:creationId xmlns:a16="http://schemas.microsoft.com/office/drawing/2014/main" id="{562C6F30-236D-4A10-95A5-74BC3A65F97B}"/>
              </a:ext>
            </a:extLst>
          </p:cNvPr>
          <p:cNvCxnSpPr>
            <a:cxnSpLocks/>
          </p:cNvCxnSpPr>
          <p:nvPr/>
        </p:nvCxnSpPr>
        <p:spPr>
          <a:xfrm>
            <a:off x="1631830" y="5450303"/>
            <a:ext cx="525276" cy="0"/>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9318D218-4250-4D6B-8E75-68D376053897}"/>
              </a:ext>
            </a:extLst>
          </p:cNvPr>
          <p:cNvCxnSpPr>
            <a:cxnSpLocks/>
            <a:stCxn id="45" idx="2"/>
            <a:endCxn id="47" idx="0"/>
          </p:cNvCxnSpPr>
          <p:nvPr/>
        </p:nvCxnSpPr>
        <p:spPr>
          <a:xfrm>
            <a:off x="5994311" y="2747031"/>
            <a:ext cx="1654978" cy="1669146"/>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79" name="Rectangle: Rounded Corners 78">
            <a:extLst>
              <a:ext uri="{FF2B5EF4-FFF2-40B4-BE49-F238E27FC236}">
                <a16:creationId xmlns:a16="http://schemas.microsoft.com/office/drawing/2014/main" id="{4E67E7D9-68EF-4171-918A-C9414534B2E6}"/>
              </a:ext>
            </a:extLst>
          </p:cNvPr>
          <p:cNvSpPr/>
          <p:nvPr/>
        </p:nvSpPr>
        <p:spPr>
          <a:xfrm>
            <a:off x="326271" y="4420738"/>
            <a:ext cx="1399154" cy="831852"/>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200" b="1" dirty="0">
                <a:solidFill>
                  <a:schemeClr val="tx1"/>
                </a:solidFill>
                <a:latin typeface="Network Rail Sans" panose="02000000040000020004" pitchFamily="2" charset="0"/>
              </a:rPr>
              <a:t>Stakeholder</a:t>
            </a:r>
          </a:p>
          <a:p>
            <a:pPr algn="ctr"/>
            <a:r>
              <a:rPr lang="en-GB" sz="1200" b="1" dirty="0">
                <a:solidFill>
                  <a:schemeClr val="tx1"/>
                </a:solidFill>
                <a:latin typeface="Network Rail Sans" panose="02000000040000020004" pitchFamily="2" charset="0"/>
              </a:rPr>
              <a:t>/Media </a:t>
            </a:r>
          </a:p>
        </p:txBody>
      </p:sp>
      <p:cxnSp>
        <p:nvCxnSpPr>
          <p:cNvPr id="80" name="Straight Arrow Connector 79">
            <a:extLst>
              <a:ext uri="{FF2B5EF4-FFF2-40B4-BE49-F238E27FC236}">
                <a16:creationId xmlns:a16="http://schemas.microsoft.com/office/drawing/2014/main" id="{6D00F2F1-2591-4346-8097-F7C436264C2B}"/>
              </a:ext>
            </a:extLst>
          </p:cNvPr>
          <p:cNvCxnSpPr>
            <a:cxnSpLocks/>
          </p:cNvCxnSpPr>
          <p:nvPr/>
        </p:nvCxnSpPr>
        <p:spPr>
          <a:xfrm>
            <a:off x="9298689" y="4131324"/>
            <a:ext cx="0" cy="3007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8B80875D-EB65-4A7E-B694-DA0DFF1E8213}"/>
              </a:ext>
            </a:extLst>
          </p:cNvPr>
          <p:cNvCxnSpPr>
            <a:cxnSpLocks/>
          </p:cNvCxnSpPr>
          <p:nvPr/>
        </p:nvCxnSpPr>
        <p:spPr>
          <a:xfrm flipH="1">
            <a:off x="1023956" y="4110593"/>
            <a:ext cx="531" cy="294681"/>
          </a:xfrm>
          <a:prstGeom prst="straightConnector1">
            <a:avLst/>
          </a:prstGeom>
          <a:ln>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1A89D82D-39DB-4306-B12C-E8F741496360}"/>
              </a:ext>
            </a:extLst>
          </p:cNvPr>
          <p:cNvCxnSpPr>
            <a:cxnSpLocks/>
          </p:cNvCxnSpPr>
          <p:nvPr/>
        </p:nvCxnSpPr>
        <p:spPr>
          <a:xfrm flipH="1">
            <a:off x="4335181" y="4110592"/>
            <a:ext cx="531" cy="294681"/>
          </a:xfrm>
          <a:prstGeom prst="straightConnector1">
            <a:avLst/>
          </a:prstGeom>
          <a:ln>
            <a:prstDash val="solid"/>
            <a:tailEnd type="triangle"/>
          </a:ln>
        </p:spPr>
        <p:style>
          <a:lnRef idx="1">
            <a:schemeClr val="accent1"/>
          </a:lnRef>
          <a:fillRef idx="0">
            <a:schemeClr val="accent1"/>
          </a:fillRef>
          <a:effectRef idx="0">
            <a:schemeClr val="accent1"/>
          </a:effectRef>
          <a:fontRef idx="minor">
            <a:schemeClr val="tx1"/>
          </a:fontRef>
        </p:style>
      </p:cxnSp>
      <p:sp>
        <p:nvSpPr>
          <p:cNvPr id="84" name="Rectangle: Rounded Corners 83">
            <a:extLst>
              <a:ext uri="{FF2B5EF4-FFF2-40B4-BE49-F238E27FC236}">
                <a16:creationId xmlns:a16="http://schemas.microsoft.com/office/drawing/2014/main" id="{442A9DF5-F945-4003-A0B2-0FDEC24F3F45}"/>
              </a:ext>
            </a:extLst>
          </p:cNvPr>
          <p:cNvSpPr/>
          <p:nvPr/>
        </p:nvSpPr>
        <p:spPr>
          <a:xfrm>
            <a:off x="7972924" y="891651"/>
            <a:ext cx="2239349" cy="831852"/>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200" b="1" dirty="0">
                <a:solidFill>
                  <a:schemeClr val="tx1"/>
                </a:solidFill>
                <a:latin typeface="Network Rail Sans" panose="02000000040000020004" pitchFamily="2" charset="0"/>
              </a:rPr>
              <a:t>Programme Performance Review (PPR)</a:t>
            </a:r>
          </a:p>
        </p:txBody>
      </p:sp>
      <p:sp>
        <p:nvSpPr>
          <p:cNvPr id="85" name="Rectangle: Rounded Corners 84">
            <a:extLst>
              <a:ext uri="{FF2B5EF4-FFF2-40B4-BE49-F238E27FC236}">
                <a16:creationId xmlns:a16="http://schemas.microsoft.com/office/drawing/2014/main" id="{E14921E1-61C1-47DC-890D-0756072D09EF}"/>
              </a:ext>
            </a:extLst>
          </p:cNvPr>
          <p:cNvSpPr/>
          <p:nvPr/>
        </p:nvSpPr>
        <p:spPr>
          <a:xfrm>
            <a:off x="4873267" y="891651"/>
            <a:ext cx="2239349" cy="831852"/>
          </a:xfrm>
          <a:prstGeom prst="roundRect">
            <a:avLst/>
          </a:prstGeom>
          <a:solidFill>
            <a:srgbClr val="FFC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200" b="1" dirty="0">
                <a:solidFill>
                  <a:schemeClr val="tx1"/>
                </a:solidFill>
                <a:latin typeface="Network Rail Sans" panose="02000000040000020004" pitchFamily="2" charset="0"/>
              </a:rPr>
              <a:t>Programme Strategy and Development Review (PS&amp;DR)</a:t>
            </a:r>
          </a:p>
        </p:txBody>
      </p:sp>
      <p:sp>
        <p:nvSpPr>
          <p:cNvPr id="86" name="Rectangle: Rounded Corners 85">
            <a:extLst>
              <a:ext uri="{FF2B5EF4-FFF2-40B4-BE49-F238E27FC236}">
                <a16:creationId xmlns:a16="http://schemas.microsoft.com/office/drawing/2014/main" id="{DBE92427-657A-4072-BE12-8F091849169E}"/>
              </a:ext>
            </a:extLst>
          </p:cNvPr>
          <p:cNvSpPr/>
          <p:nvPr/>
        </p:nvSpPr>
        <p:spPr>
          <a:xfrm>
            <a:off x="1774644" y="896855"/>
            <a:ext cx="2236610" cy="831852"/>
          </a:xfrm>
          <a:prstGeom prst="roundRect">
            <a:avLst/>
          </a:prstGeom>
          <a:solidFill>
            <a:srgbClr val="FFC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200" b="1" dirty="0">
                <a:solidFill>
                  <a:schemeClr val="tx1"/>
                </a:solidFill>
                <a:latin typeface="Network Rail Sans" panose="02000000040000020004" pitchFamily="2" charset="0"/>
              </a:rPr>
              <a:t>Strategic Communications</a:t>
            </a:r>
          </a:p>
        </p:txBody>
      </p:sp>
      <p:cxnSp>
        <p:nvCxnSpPr>
          <p:cNvPr id="87" name="Straight Arrow Connector 86">
            <a:extLst>
              <a:ext uri="{FF2B5EF4-FFF2-40B4-BE49-F238E27FC236}">
                <a16:creationId xmlns:a16="http://schemas.microsoft.com/office/drawing/2014/main" id="{D7475106-E550-460A-91D0-CC498C901D7B}"/>
              </a:ext>
            </a:extLst>
          </p:cNvPr>
          <p:cNvCxnSpPr>
            <a:cxnSpLocks/>
            <a:stCxn id="85" idx="1"/>
          </p:cNvCxnSpPr>
          <p:nvPr/>
        </p:nvCxnSpPr>
        <p:spPr>
          <a:xfrm flipH="1">
            <a:off x="4009551" y="1307577"/>
            <a:ext cx="863716" cy="453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E38E256C-BFD2-4BED-8DE5-C3DEEE76A268}"/>
              </a:ext>
            </a:extLst>
          </p:cNvPr>
          <p:cNvCxnSpPr>
            <a:cxnSpLocks/>
            <a:endCxn id="54" idx="0"/>
          </p:cNvCxnSpPr>
          <p:nvPr/>
        </p:nvCxnSpPr>
        <p:spPr>
          <a:xfrm>
            <a:off x="9092260" y="1709073"/>
            <a:ext cx="1" cy="200536"/>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2AE9A552-C935-40FE-AC3A-0FD1433B8630}"/>
              </a:ext>
            </a:extLst>
          </p:cNvPr>
          <p:cNvCxnSpPr>
            <a:cxnSpLocks/>
            <a:stCxn id="54" idx="2"/>
            <a:endCxn id="46" idx="0"/>
          </p:cNvCxnSpPr>
          <p:nvPr/>
        </p:nvCxnSpPr>
        <p:spPr>
          <a:xfrm>
            <a:off x="9092261" y="2741461"/>
            <a:ext cx="3075" cy="189678"/>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4EB8C309-7B26-4CD5-96A4-DEC36DE33A0B}"/>
              </a:ext>
            </a:extLst>
          </p:cNvPr>
          <p:cNvCxnSpPr>
            <a:cxnSpLocks/>
            <a:stCxn id="46" idx="3"/>
          </p:cNvCxnSpPr>
          <p:nvPr/>
        </p:nvCxnSpPr>
        <p:spPr>
          <a:xfrm>
            <a:off x="10215011" y="3347065"/>
            <a:ext cx="25048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Rectangle: Rounded Corners 55">
            <a:extLst>
              <a:ext uri="{FF2B5EF4-FFF2-40B4-BE49-F238E27FC236}">
                <a16:creationId xmlns:a16="http://schemas.microsoft.com/office/drawing/2014/main" id="{0CC6E503-F0AA-43CF-8C81-86E6E3B6FB18}"/>
              </a:ext>
            </a:extLst>
          </p:cNvPr>
          <p:cNvSpPr/>
          <p:nvPr/>
        </p:nvSpPr>
        <p:spPr>
          <a:xfrm>
            <a:off x="10465496" y="2924301"/>
            <a:ext cx="1182170" cy="831852"/>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200" b="1" dirty="0">
                <a:solidFill>
                  <a:schemeClr val="tx1"/>
                </a:solidFill>
                <a:latin typeface="Network Rail Sans" panose="02000000040000020004" pitchFamily="2" charset="0"/>
              </a:rPr>
              <a:t>Lessons Learnt </a:t>
            </a:r>
          </a:p>
          <a:p>
            <a:pPr algn="ctr"/>
            <a:r>
              <a:rPr lang="en-GB" sz="1200" b="1" dirty="0">
                <a:solidFill>
                  <a:schemeClr val="tx1"/>
                </a:solidFill>
                <a:latin typeface="Network Rail Sans" panose="02000000040000020004" pitchFamily="2" charset="0"/>
              </a:rPr>
              <a:t>Review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6E1910-B5BE-4431-8684-B8903BA5B897}"/>
              </a:ext>
            </a:extLst>
          </p:cNvPr>
          <p:cNvSpPr>
            <a:spLocks noGrp="1"/>
          </p:cNvSpPr>
          <p:nvPr>
            <p:ph type="title"/>
          </p:nvPr>
        </p:nvSpPr>
        <p:spPr/>
        <p:txBody>
          <a:bodyPr/>
          <a:lstStyle/>
          <a:p>
            <a:r>
              <a:rPr lang="en-US" dirty="0"/>
              <a:t>The Transpennine Route Upgrade Customer Manifesto</a:t>
            </a:r>
          </a:p>
        </p:txBody>
      </p:sp>
      <p:sp>
        <p:nvSpPr>
          <p:cNvPr id="2" name="Slide Number Placeholder 1">
            <a:extLst>
              <a:ext uri="{FF2B5EF4-FFF2-40B4-BE49-F238E27FC236}">
                <a16:creationId xmlns:a16="http://schemas.microsoft.com/office/drawing/2014/main" id="{01E5B5B8-963B-4A79-9ACF-0FA7686EBB64}"/>
              </a:ext>
            </a:extLst>
          </p:cNvPr>
          <p:cNvSpPr>
            <a:spLocks noGrp="1"/>
          </p:cNvSpPr>
          <p:nvPr>
            <p:ph type="sldNum" sz="quarter" idx="11"/>
          </p:nvPr>
        </p:nvSpPr>
        <p:spPr/>
        <p:txBody>
          <a:bodyPr/>
          <a:lstStyle/>
          <a:p>
            <a:pPr marL="7702" algn="r">
              <a:spcBef>
                <a:spcPts val="73"/>
              </a:spcBef>
            </a:pPr>
            <a:fld id="{D77235B2-DCBF-403F-877F-ABA68C228CFD}" type="slidenum">
              <a:rPr lang="en-US" smtClean="0"/>
              <a:pPr marL="7702" algn="r">
                <a:spcBef>
                  <a:spcPts val="73"/>
                </a:spcBef>
              </a:pPr>
              <a:t>4</a:t>
            </a:fld>
            <a:endParaRPr lang="en-US" dirty="0"/>
          </a:p>
        </p:txBody>
      </p:sp>
      <p:grpSp>
        <p:nvGrpSpPr>
          <p:cNvPr id="6" name="Group 5">
            <a:extLst>
              <a:ext uri="{FF2B5EF4-FFF2-40B4-BE49-F238E27FC236}">
                <a16:creationId xmlns:a16="http://schemas.microsoft.com/office/drawing/2014/main" id="{100019E2-DCB0-4395-AF85-788BE348AD2E}"/>
              </a:ext>
            </a:extLst>
          </p:cNvPr>
          <p:cNvGrpSpPr/>
          <p:nvPr/>
        </p:nvGrpSpPr>
        <p:grpSpPr>
          <a:xfrm>
            <a:off x="559795" y="1462470"/>
            <a:ext cx="3456342" cy="1390242"/>
            <a:chOff x="544159" y="1560457"/>
            <a:chExt cx="3456342" cy="1390242"/>
          </a:xfrm>
        </p:grpSpPr>
        <p:sp>
          <p:nvSpPr>
            <p:cNvPr id="37" name="Rectangle: Rounded Corners 36">
              <a:extLst>
                <a:ext uri="{FF2B5EF4-FFF2-40B4-BE49-F238E27FC236}">
                  <a16:creationId xmlns:a16="http://schemas.microsoft.com/office/drawing/2014/main" id="{500EF7EC-F635-4A4D-8814-DC466723F292}"/>
                </a:ext>
              </a:extLst>
            </p:cNvPr>
            <p:cNvSpPr/>
            <p:nvPr/>
          </p:nvSpPr>
          <p:spPr>
            <a:xfrm>
              <a:off x="544159" y="1560457"/>
              <a:ext cx="3456342" cy="1390242"/>
            </a:xfrm>
            <a:prstGeom prst="roundRect">
              <a:avLst>
                <a:gd name="adj" fmla="val 793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
          <p:nvSpPr>
            <p:cNvPr id="38" name="Rectangle 37" descr="Megaphone">
              <a:extLst>
                <a:ext uri="{FF2B5EF4-FFF2-40B4-BE49-F238E27FC236}">
                  <a16:creationId xmlns:a16="http://schemas.microsoft.com/office/drawing/2014/main" id="{23480844-401E-4890-83BB-FA7A29A58D90}"/>
                </a:ext>
              </a:extLst>
            </p:cNvPr>
            <p:cNvSpPr/>
            <p:nvPr/>
          </p:nvSpPr>
          <p:spPr>
            <a:xfrm>
              <a:off x="719906" y="1961714"/>
              <a:ext cx="576470" cy="57647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dirty="0"/>
            </a:p>
          </p:txBody>
        </p:sp>
        <p:sp>
          <p:nvSpPr>
            <p:cNvPr id="39" name="Freeform: Shape 38">
              <a:extLst>
                <a:ext uri="{FF2B5EF4-FFF2-40B4-BE49-F238E27FC236}">
                  <a16:creationId xmlns:a16="http://schemas.microsoft.com/office/drawing/2014/main" id="{ABB22B1B-58CB-4619-A161-C4A210617D0B}"/>
                </a:ext>
              </a:extLst>
            </p:cNvPr>
            <p:cNvSpPr/>
            <p:nvPr/>
          </p:nvSpPr>
          <p:spPr>
            <a:xfrm>
              <a:off x="1438532" y="1876577"/>
              <a:ext cx="2390519" cy="746744"/>
            </a:xfrm>
            <a:custGeom>
              <a:avLst/>
              <a:gdLst>
                <a:gd name="connsiteX0" fmla="*/ 0 w 1760183"/>
                <a:gd name="connsiteY0" fmla="*/ 0 h 746744"/>
                <a:gd name="connsiteX1" fmla="*/ 1760183 w 1760183"/>
                <a:gd name="connsiteY1" fmla="*/ 0 h 746744"/>
                <a:gd name="connsiteX2" fmla="*/ 1760183 w 1760183"/>
                <a:gd name="connsiteY2" fmla="*/ 746744 h 746744"/>
                <a:gd name="connsiteX3" fmla="*/ 0 w 1760183"/>
                <a:gd name="connsiteY3" fmla="*/ 746744 h 746744"/>
                <a:gd name="connsiteX4" fmla="*/ 0 w 1760183"/>
                <a:gd name="connsiteY4" fmla="*/ 0 h 746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183" h="746744">
                  <a:moveTo>
                    <a:pt x="0" y="0"/>
                  </a:moveTo>
                  <a:lnTo>
                    <a:pt x="1760183" y="0"/>
                  </a:lnTo>
                  <a:lnTo>
                    <a:pt x="1760183" y="746744"/>
                  </a:lnTo>
                  <a:lnTo>
                    <a:pt x="0" y="7467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defPPr>
                <a:defRPr lang="en-US"/>
              </a:defPPr>
              <a:lvl1pPr marL="0" algn="l" defTabSz="914400" rtl="0" eaLnBrk="1" latinLnBrk="0" hangingPunct="1">
                <a:defRPr sz="1800" kern="1200">
                  <a:solidFill>
                    <a:schemeClr val="tx1">
                      <a:hueOff val="0"/>
                      <a:satOff val="0"/>
                      <a:lumOff val="0"/>
                      <a:alphaOff val="0"/>
                    </a:schemeClr>
                  </a:solidFill>
                  <a:latin typeface="+mn-lt"/>
                  <a:ea typeface="+mn-ea"/>
                  <a:cs typeface="+mn-cs"/>
                </a:defRPr>
              </a:lvl1pPr>
              <a:lvl2pPr marL="457200" algn="l" defTabSz="914400" rtl="0" eaLnBrk="1" latinLnBrk="0" hangingPunct="1">
                <a:defRPr sz="1800" kern="1200">
                  <a:solidFill>
                    <a:schemeClr val="tx1">
                      <a:hueOff val="0"/>
                      <a:satOff val="0"/>
                      <a:lumOff val="0"/>
                      <a:alphaOff val="0"/>
                    </a:schemeClr>
                  </a:solidFill>
                  <a:latin typeface="+mn-lt"/>
                  <a:ea typeface="+mn-ea"/>
                  <a:cs typeface="+mn-cs"/>
                </a:defRPr>
              </a:lvl2pPr>
              <a:lvl3pPr marL="914400" algn="l" defTabSz="914400" rtl="0" eaLnBrk="1" latinLnBrk="0" hangingPunct="1">
                <a:defRPr sz="1800" kern="1200">
                  <a:solidFill>
                    <a:schemeClr val="tx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tx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tx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tx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tx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tx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tx1">
                      <a:hueOff val="0"/>
                      <a:satOff val="0"/>
                      <a:lumOff val="0"/>
                      <a:alphaOff val="0"/>
                    </a:schemeClr>
                  </a:solidFill>
                  <a:latin typeface="+mn-lt"/>
                  <a:ea typeface="+mn-ea"/>
                  <a:cs typeface="+mn-cs"/>
                </a:defRPr>
              </a:lvl9pPr>
            </a:lstStyle>
            <a:p>
              <a:pPr marL="0" lvl="0" indent="0" algn="l" defTabSz="622300">
                <a:lnSpc>
                  <a:spcPct val="100000"/>
                </a:lnSpc>
                <a:spcBef>
                  <a:spcPct val="0"/>
                </a:spcBef>
                <a:spcAft>
                  <a:spcPct val="35000"/>
                </a:spcAft>
                <a:buNone/>
              </a:pPr>
              <a:r>
                <a:rPr lang="en-GB" sz="1200" kern="1200" dirty="0"/>
                <a:t>We will use proactive, honest and clear communication to all customers about the possible impact of TRU in good time to help them make informed decisions about their journeys.</a:t>
              </a:r>
              <a:endParaRPr lang="en-US" sz="1200" kern="1200" dirty="0"/>
            </a:p>
          </p:txBody>
        </p:sp>
      </p:grpSp>
      <p:grpSp>
        <p:nvGrpSpPr>
          <p:cNvPr id="7" name="Group 6">
            <a:extLst>
              <a:ext uri="{FF2B5EF4-FFF2-40B4-BE49-F238E27FC236}">
                <a16:creationId xmlns:a16="http://schemas.microsoft.com/office/drawing/2014/main" id="{1341314A-B9BE-4C8C-9B9D-512A6CD778A9}"/>
              </a:ext>
            </a:extLst>
          </p:cNvPr>
          <p:cNvGrpSpPr/>
          <p:nvPr/>
        </p:nvGrpSpPr>
        <p:grpSpPr>
          <a:xfrm>
            <a:off x="4446528" y="1462471"/>
            <a:ext cx="3341508" cy="1208582"/>
            <a:chOff x="4430892" y="1560458"/>
            <a:chExt cx="3341508" cy="1208582"/>
          </a:xfrm>
        </p:grpSpPr>
        <p:sp>
          <p:nvSpPr>
            <p:cNvPr id="34" name="Rectangle: Rounded Corners 33">
              <a:extLst>
                <a:ext uri="{FF2B5EF4-FFF2-40B4-BE49-F238E27FC236}">
                  <a16:creationId xmlns:a16="http://schemas.microsoft.com/office/drawing/2014/main" id="{F25563CE-E98D-49B7-9D8C-297F22F7877D}"/>
                </a:ext>
              </a:extLst>
            </p:cNvPr>
            <p:cNvSpPr/>
            <p:nvPr/>
          </p:nvSpPr>
          <p:spPr>
            <a:xfrm>
              <a:off x="4430892" y="1560458"/>
              <a:ext cx="3341508" cy="1208582"/>
            </a:xfrm>
            <a:prstGeom prst="roundRect">
              <a:avLst>
                <a:gd name="adj" fmla="val 793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
          <p:nvSpPr>
            <p:cNvPr id="35" name="Rectangle 34" descr="Smart Phone">
              <a:extLst>
                <a:ext uri="{FF2B5EF4-FFF2-40B4-BE49-F238E27FC236}">
                  <a16:creationId xmlns:a16="http://schemas.microsoft.com/office/drawing/2014/main" id="{96B543C1-2B66-44C3-BC5C-876B883C0D65}"/>
                </a:ext>
              </a:extLst>
            </p:cNvPr>
            <p:cNvSpPr/>
            <p:nvPr/>
          </p:nvSpPr>
          <p:spPr>
            <a:xfrm>
              <a:off x="4549515" y="1889618"/>
              <a:ext cx="576470" cy="517892"/>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dirty="0"/>
            </a:p>
          </p:txBody>
        </p:sp>
        <p:sp>
          <p:nvSpPr>
            <p:cNvPr id="36" name="Freeform: Shape 35">
              <a:extLst>
                <a:ext uri="{FF2B5EF4-FFF2-40B4-BE49-F238E27FC236}">
                  <a16:creationId xmlns:a16="http://schemas.microsoft.com/office/drawing/2014/main" id="{563AF937-0FA3-4814-8B03-44081521687D}"/>
                </a:ext>
              </a:extLst>
            </p:cNvPr>
            <p:cNvSpPr/>
            <p:nvPr/>
          </p:nvSpPr>
          <p:spPr>
            <a:xfrm>
              <a:off x="5347326" y="1771799"/>
              <a:ext cx="2291722" cy="746744"/>
            </a:xfrm>
            <a:custGeom>
              <a:avLst/>
              <a:gdLst>
                <a:gd name="connsiteX0" fmla="*/ 0 w 1760183"/>
                <a:gd name="connsiteY0" fmla="*/ 0 h 746744"/>
                <a:gd name="connsiteX1" fmla="*/ 1760183 w 1760183"/>
                <a:gd name="connsiteY1" fmla="*/ 0 h 746744"/>
                <a:gd name="connsiteX2" fmla="*/ 1760183 w 1760183"/>
                <a:gd name="connsiteY2" fmla="*/ 746744 h 746744"/>
                <a:gd name="connsiteX3" fmla="*/ 0 w 1760183"/>
                <a:gd name="connsiteY3" fmla="*/ 746744 h 746744"/>
                <a:gd name="connsiteX4" fmla="*/ 0 w 1760183"/>
                <a:gd name="connsiteY4" fmla="*/ 0 h 746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183" h="746744">
                  <a:moveTo>
                    <a:pt x="0" y="0"/>
                  </a:moveTo>
                  <a:lnTo>
                    <a:pt x="1760183" y="0"/>
                  </a:lnTo>
                  <a:lnTo>
                    <a:pt x="1760183" y="746744"/>
                  </a:lnTo>
                  <a:lnTo>
                    <a:pt x="0" y="7467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defPPr>
                <a:defRPr lang="en-US"/>
              </a:defPPr>
              <a:lvl1pPr marL="0" algn="l" defTabSz="914400" rtl="0" eaLnBrk="1" latinLnBrk="0" hangingPunct="1">
                <a:defRPr sz="1800" kern="1200">
                  <a:solidFill>
                    <a:schemeClr val="tx1">
                      <a:hueOff val="0"/>
                      <a:satOff val="0"/>
                      <a:lumOff val="0"/>
                      <a:alphaOff val="0"/>
                    </a:schemeClr>
                  </a:solidFill>
                  <a:latin typeface="+mn-lt"/>
                  <a:ea typeface="+mn-ea"/>
                  <a:cs typeface="+mn-cs"/>
                </a:defRPr>
              </a:lvl1pPr>
              <a:lvl2pPr marL="457200" algn="l" defTabSz="914400" rtl="0" eaLnBrk="1" latinLnBrk="0" hangingPunct="1">
                <a:defRPr sz="1800" kern="1200">
                  <a:solidFill>
                    <a:schemeClr val="tx1">
                      <a:hueOff val="0"/>
                      <a:satOff val="0"/>
                      <a:lumOff val="0"/>
                      <a:alphaOff val="0"/>
                    </a:schemeClr>
                  </a:solidFill>
                  <a:latin typeface="+mn-lt"/>
                  <a:ea typeface="+mn-ea"/>
                  <a:cs typeface="+mn-cs"/>
                </a:defRPr>
              </a:lvl2pPr>
              <a:lvl3pPr marL="914400" algn="l" defTabSz="914400" rtl="0" eaLnBrk="1" latinLnBrk="0" hangingPunct="1">
                <a:defRPr sz="1800" kern="1200">
                  <a:solidFill>
                    <a:schemeClr val="tx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tx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tx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tx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tx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tx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tx1">
                      <a:hueOff val="0"/>
                      <a:satOff val="0"/>
                      <a:lumOff val="0"/>
                      <a:alphaOff val="0"/>
                    </a:schemeClr>
                  </a:solidFill>
                  <a:latin typeface="+mn-lt"/>
                  <a:ea typeface="+mn-ea"/>
                  <a:cs typeface="+mn-cs"/>
                </a:defRPr>
              </a:lvl9pPr>
            </a:lstStyle>
            <a:p>
              <a:pPr marL="0" lvl="0" indent="0" algn="l" defTabSz="622300">
                <a:lnSpc>
                  <a:spcPct val="100000"/>
                </a:lnSpc>
                <a:spcBef>
                  <a:spcPct val="0"/>
                </a:spcBef>
                <a:spcAft>
                  <a:spcPct val="35000"/>
                </a:spcAft>
                <a:buNone/>
              </a:pPr>
              <a:r>
                <a:rPr lang="en-GB" sz="1200" kern="1200" dirty="0"/>
                <a:t>We will ensure that timely information is made accessible for all customers through varied communication channels with a strong focus on digital and social.</a:t>
              </a:r>
              <a:endParaRPr lang="en-US" sz="1200" kern="1200" dirty="0"/>
            </a:p>
          </p:txBody>
        </p:sp>
      </p:grpSp>
      <p:grpSp>
        <p:nvGrpSpPr>
          <p:cNvPr id="8" name="Group 7">
            <a:extLst>
              <a:ext uri="{FF2B5EF4-FFF2-40B4-BE49-F238E27FC236}">
                <a16:creationId xmlns:a16="http://schemas.microsoft.com/office/drawing/2014/main" id="{4A08C6EB-F9E3-4EB0-8B00-FD2FE604B39B}"/>
              </a:ext>
            </a:extLst>
          </p:cNvPr>
          <p:cNvGrpSpPr/>
          <p:nvPr/>
        </p:nvGrpSpPr>
        <p:grpSpPr>
          <a:xfrm>
            <a:off x="569086" y="3060351"/>
            <a:ext cx="3456342" cy="944938"/>
            <a:chOff x="553450" y="3134361"/>
            <a:chExt cx="3456342" cy="944938"/>
          </a:xfrm>
        </p:grpSpPr>
        <p:sp>
          <p:nvSpPr>
            <p:cNvPr id="31" name="Rectangle: Rounded Corners 30">
              <a:extLst>
                <a:ext uri="{FF2B5EF4-FFF2-40B4-BE49-F238E27FC236}">
                  <a16:creationId xmlns:a16="http://schemas.microsoft.com/office/drawing/2014/main" id="{CE9D99A1-FCB7-4BA2-944E-14468971C275}"/>
                </a:ext>
              </a:extLst>
            </p:cNvPr>
            <p:cNvSpPr/>
            <p:nvPr/>
          </p:nvSpPr>
          <p:spPr>
            <a:xfrm>
              <a:off x="553450" y="3134361"/>
              <a:ext cx="3456342" cy="944938"/>
            </a:xfrm>
            <a:prstGeom prst="roundRect">
              <a:avLst>
                <a:gd name="adj" fmla="val 793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
          <p:nvSpPr>
            <p:cNvPr id="32" name="Rectangle 31" descr="Train">
              <a:extLst>
                <a:ext uri="{FF2B5EF4-FFF2-40B4-BE49-F238E27FC236}">
                  <a16:creationId xmlns:a16="http://schemas.microsoft.com/office/drawing/2014/main" id="{45ADFFA5-874C-483D-9124-0C279A879E75}"/>
                </a:ext>
              </a:extLst>
            </p:cNvPr>
            <p:cNvSpPr/>
            <p:nvPr/>
          </p:nvSpPr>
          <p:spPr>
            <a:xfrm>
              <a:off x="719906" y="3313162"/>
              <a:ext cx="576470" cy="576470"/>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dirty="0"/>
            </a:p>
          </p:txBody>
        </p:sp>
        <p:sp>
          <p:nvSpPr>
            <p:cNvPr id="33" name="Freeform: Shape 32">
              <a:extLst>
                <a:ext uri="{FF2B5EF4-FFF2-40B4-BE49-F238E27FC236}">
                  <a16:creationId xmlns:a16="http://schemas.microsoft.com/office/drawing/2014/main" id="{C43B9B7A-4815-4920-A613-8F915EDC6780}"/>
                </a:ext>
              </a:extLst>
            </p:cNvPr>
            <p:cNvSpPr/>
            <p:nvPr/>
          </p:nvSpPr>
          <p:spPr>
            <a:xfrm>
              <a:off x="1462832" y="3228025"/>
              <a:ext cx="2366219" cy="746744"/>
            </a:xfrm>
            <a:custGeom>
              <a:avLst/>
              <a:gdLst>
                <a:gd name="connsiteX0" fmla="*/ 0 w 1760183"/>
                <a:gd name="connsiteY0" fmla="*/ 0 h 746744"/>
                <a:gd name="connsiteX1" fmla="*/ 1760183 w 1760183"/>
                <a:gd name="connsiteY1" fmla="*/ 0 h 746744"/>
                <a:gd name="connsiteX2" fmla="*/ 1760183 w 1760183"/>
                <a:gd name="connsiteY2" fmla="*/ 746744 h 746744"/>
                <a:gd name="connsiteX3" fmla="*/ 0 w 1760183"/>
                <a:gd name="connsiteY3" fmla="*/ 746744 h 746744"/>
                <a:gd name="connsiteX4" fmla="*/ 0 w 1760183"/>
                <a:gd name="connsiteY4" fmla="*/ 0 h 746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183" h="746744">
                  <a:moveTo>
                    <a:pt x="0" y="0"/>
                  </a:moveTo>
                  <a:lnTo>
                    <a:pt x="1760183" y="0"/>
                  </a:lnTo>
                  <a:lnTo>
                    <a:pt x="1760183" y="746744"/>
                  </a:lnTo>
                  <a:lnTo>
                    <a:pt x="0" y="7467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defPPr>
                <a:defRPr lang="en-US"/>
              </a:defPPr>
              <a:lvl1pPr marL="0" algn="l" defTabSz="914400" rtl="0" eaLnBrk="1" latinLnBrk="0" hangingPunct="1">
                <a:defRPr sz="1800" kern="1200">
                  <a:solidFill>
                    <a:schemeClr val="tx1">
                      <a:hueOff val="0"/>
                      <a:satOff val="0"/>
                      <a:lumOff val="0"/>
                      <a:alphaOff val="0"/>
                    </a:schemeClr>
                  </a:solidFill>
                  <a:latin typeface="+mn-lt"/>
                  <a:ea typeface="+mn-ea"/>
                  <a:cs typeface="+mn-cs"/>
                </a:defRPr>
              </a:lvl1pPr>
              <a:lvl2pPr marL="457200" algn="l" defTabSz="914400" rtl="0" eaLnBrk="1" latinLnBrk="0" hangingPunct="1">
                <a:defRPr sz="1800" kern="1200">
                  <a:solidFill>
                    <a:schemeClr val="tx1">
                      <a:hueOff val="0"/>
                      <a:satOff val="0"/>
                      <a:lumOff val="0"/>
                      <a:alphaOff val="0"/>
                    </a:schemeClr>
                  </a:solidFill>
                  <a:latin typeface="+mn-lt"/>
                  <a:ea typeface="+mn-ea"/>
                  <a:cs typeface="+mn-cs"/>
                </a:defRPr>
              </a:lvl2pPr>
              <a:lvl3pPr marL="914400" algn="l" defTabSz="914400" rtl="0" eaLnBrk="1" latinLnBrk="0" hangingPunct="1">
                <a:defRPr sz="1800" kern="1200">
                  <a:solidFill>
                    <a:schemeClr val="tx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tx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tx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tx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tx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tx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tx1">
                      <a:hueOff val="0"/>
                      <a:satOff val="0"/>
                      <a:lumOff val="0"/>
                      <a:alphaOff val="0"/>
                    </a:schemeClr>
                  </a:solidFill>
                  <a:latin typeface="+mn-lt"/>
                  <a:ea typeface="+mn-ea"/>
                  <a:cs typeface="+mn-cs"/>
                </a:defRPr>
              </a:lvl9pPr>
            </a:lstStyle>
            <a:p>
              <a:pPr marL="0" lvl="0" indent="0" algn="l" defTabSz="622300">
                <a:lnSpc>
                  <a:spcPct val="100000"/>
                </a:lnSpc>
                <a:spcBef>
                  <a:spcPct val="0"/>
                </a:spcBef>
                <a:spcAft>
                  <a:spcPct val="35000"/>
                </a:spcAft>
                <a:buNone/>
              </a:pPr>
              <a:r>
                <a:rPr lang="en-GB" sz="1200" kern="1200" dirty="0"/>
                <a:t>We will keep customers on trains as much as we can throughout the programme.</a:t>
              </a:r>
              <a:endParaRPr lang="en-US" sz="1200" kern="1200" dirty="0"/>
            </a:p>
          </p:txBody>
        </p:sp>
      </p:grpSp>
      <p:grpSp>
        <p:nvGrpSpPr>
          <p:cNvPr id="10" name="Group 9">
            <a:extLst>
              <a:ext uri="{FF2B5EF4-FFF2-40B4-BE49-F238E27FC236}">
                <a16:creationId xmlns:a16="http://schemas.microsoft.com/office/drawing/2014/main" id="{078E52A6-C601-47BF-B8A8-206A46205E5A}"/>
              </a:ext>
            </a:extLst>
          </p:cNvPr>
          <p:cNvGrpSpPr/>
          <p:nvPr/>
        </p:nvGrpSpPr>
        <p:grpSpPr>
          <a:xfrm>
            <a:off x="8227718" y="3296912"/>
            <a:ext cx="3404486" cy="1562791"/>
            <a:chOff x="8212082" y="3394899"/>
            <a:chExt cx="3404486" cy="1562791"/>
          </a:xfrm>
        </p:grpSpPr>
        <p:sp>
          <p:nvSpPr>
            <p:cNvPr id="28" name="Rectangle: Rounded Corners 27">
              <a:extLst>
                <a:ext uri="{FF2B5EF4-FFF2-40B4-BE49-F238E27FC236}">
                  <a16:creationId xmlns:a16="http://schemas.microsoft.com/office/drawing/2014/main" id="{819D8F8C-D52D-4CCC-AFF6-49E1B932E520}"/>
                </a:ext>
              </a:extLst>
            </p:cNvPr>
            <p:cNvSpPr/>
            <p:nvPr/>
          </p:nvSpPr>
          <p:spPr>
            <a:xfrm>
              <a:off x="8212082" y="3394899"/>
              <a:ext cx="3404486" cy="1562791"/>
            </a:xfrm>
            <a:prstGeom prst="roundRect">
              <a:avLst>
                <a:gd name="adj" fmla="val 793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
          <p:nvSpPr>
            <p:cNvPr id="29" name="Rectangle 28" descr="Users">
              <a:extLst>
                <a:ext uri="{FF2B5EF4-FFF2-40B4-BE49-F238E27FC236}">
                  <a16:creationId xmlns:a16="http://schemas.microsoft.com/office/drawing/2014/main" id="{F6C31909-8748-490F-B750-446796725893}"/>
                </a:ext>
              </a:extLst>
            </p:cNvPr>
            <p:cNvSpPr/>
            <p:nvPr/>
          </p:nvSpPr>
          <p:spPr>
            <a:xfrm>
              <a:off x="8400598" y="3876077"/>
              <a:ext cx="576470" cy="576470"/>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dirty="0"/>
            </a:p>
          </p:txBody>
        </p:sp>
        <p:sp>
          <p:nvSpPr>
            <p:cNvPr id="30" name="Freeform: Shape 29">
              <a:extLst>
                <a:ext uri="{FF2B5EF4-FFF2-40B4-BE49-F238E27FC236}">
                  <a16:creationId xmlns:a16="http://schemas.microsoft.com/office/drawing/2014/main" id="{DE6CA39C-6CA8-446D-8E72-7E034DF05D52}"/>
                </a:ext>
              </a:extLst>
            </p:cNvPr>
            <p:cNvSpPr/>
            <p:nvPr/>
          </p:nvSpPr>
          <p:spPr>
            <a:xfrm>
              <a:off x="9175705" y="3790940"/>
              <a:ext cx="2296389" cy="746744"/>
            </a:xfrm>
            <a:custGeom>
              <a:avLst/>
              <a:gdLst>
                <a:gd name="connsiteX0" fmla="*/ 0 w 1760183"/>
                <a:gd name="connsiteY0" fmla="*/ 0 h 746744"/>
                <a:gd name="connsiteX1" fmla="*/ 1760183 w 1760183"/>
                <a:gd name="connsiteY1" fmla="*/ 0 h 746744"/>
                <a:gd name="connsiteX2" fmla="*/ 1760183 w 1760183"/>
                <a:gd name="connsiteY2" fmla="*/ 746744 h 746744"/>
                <a:gd name="connsiteX3" fmla="*/ 0 w 1760183"/>
                <a:gd name="connsiteY3" fmla="*/ 746744 h 746744"/>
                <a:gd name="connsiteX4" fmla="*/ 0 w 1760183"/>
                <a:gd name="connsiteY4" fmla="*/ 0 h 746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183" h="746744">
                  <a:moveTo>
                    <a:pt x="0" y="0"/>
                  </a:moveTo>
                  <a:lnTo>
                    <a:pt x="1760183" y="0"/>
                  </a:lnTo>
                  <a:lnTo>
                    <a:pt x="1760183" y="746744"/>
                  </a:lnTo>
                  <a:lnTo>
                    <a:pt x="0" y="7467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defPPr>
                <a:defRPr lang="en-US"/>
              </a:defPPr>
              <a:lvl1pPr marL="0" algn="l" defTabSz="914400" rtl="0" eaLnBrk="1" latinLnBrk="0" hangingPunct="1">
                <a:defRPr sz="1800" kern="1200">
                  <a:solidFill>
                    <a:schemeClr val="tx1">
                      <a:hueOff val="0"/>
                      <a:satOff val="0"/>
                      <a:lumOff val="0"/>
                      <a:alphaOff val="0"/>
                    </a:schemeClr>
                  </a:solidFill>
                  <a:latin typeface="+mn-lt"/>
                  <a:ea typeface="+mn-ea"/>
                  <a:cs typeface="+mn-cs"/>
                </a:defRPr>
              </a:lvl1pPr>
              <a:lvl2pPr marL="457200" algn="l" defTabSz="914400" rtl="0" eaLnBrk="1" latinLnBrk="0" hangingPunct="1">
                <a:defRPr sz="1800" kern="1200">
                  <a:solidFill>
                    <a:schemeClr val="tx1">
                      <a:hueOff val="0"/>
                      <a:satOff val="0"/>
                      <a:lumOff val="0"/>
                      <a:alphaOff val="0"/>
                    </a:schemeClr>
                  </a:solidFill>
                  <a:latin typeface="+mn-lt"/>
                  <a:ea typeface="+mn-ea"/>
                  <a:cs typeface="+mn-cs"/>
                </a:defRPr>
              </a:lvl2pPr>
              <a:lvl3pPr marL="914400" algn="l" defTabSz="914400" rtl="0" eaLnBrk="1" latinLnBrk="0" hangingPunct="1">
                <a:defRPr sz="1800" kern="1200">
                  <a:solidFill>
                    <a:schemeClr val="tx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tx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tx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tx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tx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tx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tx1">
                      <a:hueOff val="0"/>
                      <a:satOff val="0"/>
                      <a:lumOff val="0"/>
                      <a:alphaOff val="0"/>
                    </a:schemeClr>
                  </a:solidFill>
                  <a:latin typeface="+mn-lt"/>
                  <a:ea typeface="+mn-ea"/>
                  <a:cs typeface="+mn-cs"/>
                </a:defRPr>
              </a:lvl9pPr>
            </a:lstStyle>
            <a:p>
              <a:pPr marL="0" lvl="0" indent="0" algn="l" defTabSz="622300">
                <a:lnSpc>
                  <a:spcPct val="100000"/>
                </a:lnSpc>
                <a:spcBef>
                  <a:spcPct val="0"/>
                </a:spcBef>
                <a:spcAft>
                  <a:spcPct val="35000"/>
                </a:spcAft>
                <a:buNone/>
              </a:pPr>
              <a:r>
                <a:rPr lang="en-GB" sz="1200" kern="1200" dirty="0"/>
                <a:t>Our people will be there to provide information, advice and reassurance and a level of service that feels personal and welcoming. Our TRU Customer Delivery Managers will lead these plans.</a:t>
              </a:r>
              <a:endParaRPr lang="en-US" sz="1200" kern="1200" dirty="0"/>
            </a:p>
          </p:txBody>
        </p:sp>
      </p:grpSp>
      <p:grpSp>
        <p:nvGrpSpPr>
          <p:cNvPr id="11" name="Group 10">
            <a:extLst>
              <a:ext uri="{FF2B5EF4-FFF2-40B4-BE49-F238E27FC236}">
                <a16:creationId xmlns:a16="http://schemas.microsoft.com/office/drawing/2014/main" id="{77BDA168-8C9C-4D54-AD25-41409625DAFB}"/>
              </a:ext>
            </a:extLst>
          </p:cNvPr>
          <p:cNvGrpSpPr/>
          <p:nvPr/>
        </p:nvGrpSpPr>
        <p:grpSpPr>
          <a:xfrm>
            <a:off x="569086" y="4156640"/>
            <a:ext cx="3456342" cy="1238890"/>
            <a:chOff x="553450" y="4270682"/>
            <a:chExt cx="3456342" cy="1238890"/>
          </a:xfrm>
        </p:grpSpPr>
        <p:sp>
          <p:nvSpPr>
            <p:cNvPr id="25" name="Rectangle: Rounded Corners 24">
              <a:extLst>
                <a:ext uri="{FF2B5EF4-FFF2-40B4-BE49-F238E27FC236}">
                  <a16:creationId xmlns:a16="http://schemas.microsoft.com/office/drawing/2014/main" id="{C6AFCA73-8799-4037-AC63-E15C1494921A}"/>
                </a:ext>
              </a:extLst>
            </p:cNvPr>
            <p:cNvSpPr/>
            <p:nvPr/>
          </p:nvSpPr>
          <p:spPr>
            <a:xfrm>
              <a:off x="553450" y="4270682"/>
              <a:ext cx="3456342" cy="1238890"/>
            </a:xfrm>
            <a:prstGeom prst="roundRect">
              <a:avLst>
                <a:gd name="adj" fmla="val 793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
          <p:nvSpPr>
            <p:cNvPr id="26" name="Rectangle 25" descr="Bus">
              <a:extLst>
                <a:ext uri="{FF2B5EF4-FFF2-40B4-BE49-F238E27FC236}">
                  <a16:creationId xmlns:a16="http://schemas.microsoft.com/office/drawing/2014/main" id="{C0086B60-0CC3-455A-8352-465C04197F5E}"/>
                </a:ext>
              </a:extLst>
            </p:cNvPr>
            <p:cNvSpPr/>
            <p:nvPr/>
          </p:nvSpPr>
          <p:spPr>
            <a:xfrm>
              <a:off x="719906" y="4603339"/>
              <a:ext cx="576470" cy="576470"/>
            </a:xfrm>
            <a:prstGeom prst="rect">
              <a:avLst/>
            </a:prstGeom>
            <a: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dirty="0"/>
            </a:p>
          </p:txBody>
        </p:sp>
        <p:sp>
          <p:nvSpPr>
            <p:cNvPr id="27" name="Freeform: Shape 26">
              <a:extLst>
                <a:ext uri="{FF2B5EF4-FFF2-40B4-BE49-F238E27FC236}">
                  <a16:creationId xmlns:a16="http://schemas.microsoft.com/office/drawing/2014/main" id="{A99C5D19-547A-4380-B35D-B19330EFE37B}"/>
                </a:ext>
              </a:extLst>
            </p:cNvPr>
            <p:cNvSpPr/>
            <p:nvPr/>
          </p:nvSpPr>
          <p:spPr>
            <a:xfrm>
              <a:off x="1462832" y="4518203"/>
              <a:ext cx="2366219" cy="746744"/>
            </a:xfrm>
            <a:custGeom>
              <a:avLst/>
              <a:gdLst>
                <a:gd name="connsiteX0" fmla="*/ 0 w 1760183"/>
                <a:gd name="connsiteY0" fmla="*/ 0 h 746744"/>
                <a:gd name="connsiteX1" fmla="*/ 1760183 w 1760183"/>
                <a:gd name="connsiteY1" fmla="*/ 0 h 746744"/>
                <a:gd name="connsiteX2" fmla="*/ 1760183 w 1760183"/>
                <a:gd name="connsiteY2" fmla="*/ 746744 h 746744"/>
                <a:gd name="connsiteX3" fmla="*/ 0 w 1760183"/>
                <a:gd name="connsiteY3" fmla="*/ 746744 h 746744"/>
                <a:gd name="connsiteX4" fmla="*/ 0 w 1760183"/>
                <a:gd name="connsiteY4" fmla="*/ 0 h 746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183" h="746744">
                  <a:moveTo>
                    <a:pt x="0" y="0"/>
                  </a:moveTo>
                  <a:lnTo>
                    <a:pt x="1760183" y="0"/>
                  </a:lnTo>
                  <a:lnTo>
                    <a:pt x="1760183" y="746744"/>
                  </a:lnTo>
                  <a:lnTo>
                    <a:pt x="0" y="7467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defPPr>
                <a:defRPr lang="en-US"/>
              </a:defPPr>
              <a:lvl1pPr marL="0" algn="l" defTabSz="914400" rtl="0" eaLnBrk="1" latinLnBrk="0" hangingPunct="1">
                <a:defRPr sz="1800" kern="1200">
                  <a:solidFill>
                    <a:schemeClr val="tx1">
                      <a:hueOff val="0"/>
                      <a:satOff val="0"/>
                      <a:lumOff val="0"/>
                      <a:alphaOff val="0"/>
                    </a:schemeClr>
                  </a:solidFill>
                  <a:latin typeface="+mn-lt"/>
                  <a:ea typeface="+mn-ea"/>
                  <a:cs typeface="+mn-cs"/>
                </a:defRPr>
              </a:lvl1pPr>
              <a:lvl2pPr marL="457200" algn="l" defTabSz="914400" rtl="0" eaLnBrk="1" latinLnBrk="0" hangingPunct="1">
                <a:defRPr sz="1800" kern="1200">
                  <a:solidFill>
                    <a:schemeClr val="tx1">
                      <a:hueOff val="0"/>
                      <a:satOff val="0"/>
                      <a:lumOff val="0"/>
                      <a:alphaOff val="0"/>
                    </a:schemeClr>
                  </a:solidFill>
                  <a:latin typeface="+mn-lt"/>
                  <a:ea typeface="+mn-ea"/>
                  <a:cs typeface="+mn-cs"/>
                </a:defRPr>
              </a:lvl2pPr>
              <a:lvl3pPr marL="914400" algn="l" defTabSz="914400" rtl="0" eaLnBrk="1" latinLnBrk="0" hangingPunct="1">
                <a:defRPr sz="1800" kern="1200">
                  <a:solidFill>
                    <a:schemeClr val="tx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tx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tx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tx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tx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tx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tx1">
                      <a:hueOff val="0"/>
                      <a:satOff val="0"/>
                      <a:lumOff val="0"/>
                      <a:alphaOff val="0"/>
                    </a:schemeClr>
                  </a:solidFill>
                  <a:latin typeface="+mn-lt"/>
                  <a:ea typeface="+mn-ea"/>
                  <a:cs typeface="+mn-cs"/>
                </a:defRPr>
              </a:lvl9pPr>
            </a:lstStyle>
            <a:p>
              <a:pPr marL="0" lvl="0" indent="0" algn="l" defTabSz="622300">
                <a:lnSpc>
                  <a:spcPct val="100000"/>
                </a:lnSpc>
                <a:spcBef>
                  <a:spcPct val="0"/>
                </a:spcBef>
                <a:spcAft>
                  <a:spcPct val="35000"/>
                </a:spcAft>
                <a:buNone/>
              </a:pPr>
              <a:r>
                <a:rPr lang="en-US" sz="1200" kern="1200" dirty="0"/>
                <a:t>We will only use road transport when there is no alternative; when we do use it, it will be of a high quality comparable to that of our new trains.</a:t>
              </a:r>
            </a:p>
          </p:txBody>
        </p:sp>
      </p:grpSp>
      <p:grpSp>
        <p:nvGrpSpPr>
          <p:cNvPr id="12" name="Group 11">
            <a:extLst>
              <a:ext uri="{FF2B5EF4-FFF2-40B4-BE49-F238E27FC236}">
                <a16:creationId xmlns:a16="http://schemas.microsoft.com/office/drawing/2014/main" id="{8F6751C3-834C-48FA-B5DC-23511FC57C47}"/>
              </a:ext>
            </a:extLst>
          </p:cNvPr>
          <p:cNvGrpSpPr/>
          <p:nvPr/>
        </p:nvGrpSpPr>
        <p:grpSpPr>
          <a:xfrm>
            <a:off x="4455819" y="2823288"/>
            <a:ext cx="3341508" cy="1055838"/>
            <a:chOff x="4440183" y="2952050"/>
            <a:chExt cx="3341508" cy="1055838"/>
          </a:xfrm>
        </p:grpSpPr>
        <p:sp>
          <p:nvSpPr>
            <p:cNvPr id="22" name="Rectangle: Rounded Corners 21">
              <a:extLst>
                <a:ext uri="{FF2B5EF4-FFF2-40B4-BE49-F238E27FC236}">
                  <a16:creationId xmlns:a16="http://schemas.microsoft.com/office/drawing/2014/main" id="{212F363C-675A-49B9-A3DF-7497960E90C5}"/>
                </a:ext>
              </a:extLst>
            </p:cNvPr>
            <p:cNvSpPr/>
            <p:nvPr/>
          </p:nvSpPr>
          <p:spPr>
            <a:xfrm>
              <a:off x="4440183" y="2952050"/>
              <a:ext cx="3341508" cy="1055838"/>
            </a:xfrm>
            <a:prstGeom prst="roundRect">
              <a:avLst>
                <a:gd name="adj" fmla="val 793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
          <p:nvSpPr>
            <p:cNvPr id="23" name="Rectangle 22" descr="Security camera">
              <a:extLst>
                <a:ext uri="{FF2B5EF4-FFF2-40B4-BE49-F238E27FC236}">
                  <a16:creationId xmlns:a16="http://schemas.microsoft.com/office/drawing/2014/main" id="{F38E8B20-159C-4FFA-A5F3-799B312FD9D1}"/>
                </a:ext>
              </a:extLst>
            </p:cNvPr>
            <p:cNvSpPr/>
            <p:nvPr/>
          </p:nvSpPr>
          <p:spPr>
            <a:xfrm>
              <a:off x="4619489" y="3217314"/>
              <a:ext cx="576470" cy="576470"/>
            </a:xfrm>
            <a:prstGeom prst="rect">
              <a:avLst/>
            </a:prstGeom>
            <a: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dirty="0"/>
            </a:p>
          </p:txBody>
        </p:sp>
        <p:sp>
          <p:nvSpPr>
            <p:cNvPr id="24" name="Freeform: Shape 23">
              <a:extLst>
                <a:ext uri="{FF2B5EF4-FFF2-40B4-BE49-F238E27FC236}">
                  <a16:creationId xmlns:a16="http://schemas.microsoft.com/office/drawing/2014/main" id="{CC9BD194-A330-41EC-870E-A9133D5FC0A6}"/>
                </a:ext>
              </a:extLst>
            </p:cNvPr>
            <p:cNvSpPr/>
            <p:nvPr/>
          </p:nvSpPr>
          <p:spPr>
            <a:xfrm>
              <a:off x="5351450" y="3115000"/>
              <a:ext cx="2185403" cy="746744"/>
            </a:xfrm>
            <a:custGeom>
              <a:avLst/>
              <a:gdLst>
                <a:gd name="connsiteX0" fmla="*/ 0 w 1760183"/>
                <a:gd name="connsiteY0" fmla="*/ 0 h 746744"/>
                <a:gd name="connsiteX1" fmla="*/ 1760183 w 1760183"/>
                <a:gd name="connsiteY1" fmla="*/ 0 h 746744"/>
                <a:gd name="connsiteX2" fmla="*/ 1760183 w 1760183"/>
                <a:gd name="connsiteY2" fmla="*/ 746744 h 746744"/>
                <a:gd name="connsiteX3" fmla="*/ 0 w 1760183"/>
                <a:gd name="connsiteY3" fmla="*/ 746744 h 746744"/>
                <a:gd name="connsiteX4" fmla="*/ 0 w 1760183"/>
                <a:gd name="connsiteY4" fmla="*/ 0 h 746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183" h="746744">
                  <a:moveTo>
                    <a:pt x="0" y="0"/>
                  </a:moveTo>
                  <a:lnTo>
                    <a:pt x="1760183" y="0"/>
                  </a:lnTo>
                  <a:lnTo>
                    <a:pt x="1760183" y="746744"/>
                  </a:lnTo>
                  <a:lnTo>
                    <a:pt x="0" y="7467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defPPr>
                <a:defRPr lang="en-US"/>
              </a:defPPr>
              <a:lvl1pPr marL="0" algn="l" defTabSz="914400" rtl="0" eaLnBrk="1" latinLnBrk="0" hangingPunct="1">
                <a:defRPr sz="1800" kern="1200">
                  <a:solidFill>
                    <a:schemeClr val="tx1">
                      <a:hueOff val="0"/>
                      <a:satOff val="0"/>
                      <a:lumOff val="0"/>
                      <a:alphaOff val="0"/>
                    </a:schemeClr>
                  </a:solidFill>
                  <a:latin typeface="+mn-lt"/>
                  <a:ea typeface="+mn-ea"/>
                  <a:cs typeface="+mn-cs"/>
                </a:defRPr>
              </a:lvl1pPr>
              <a:lvl2pPr marL="457200" algn="l" defTabSz="914400" rtl="0" eaLnBrk="1" latinLnBrk="0" hangingPunct="1">
                <a:defRPr sz="1800" kern="1200">
                  <a:solidFill>
                    <a:schemeClr val="tx1">
                      <a:hueOff val="0"/>
                      <a:satOff val="0"/>
                      <a:lumOff val="0"/>
                      <a:alphaOff val="0"/>
                    </a:schemeClr>
                  </a:solidFill>
                  <a:latin typeface="+mn-lt"/>
                  <a:ea typeface="+mn-ea"/>
                  <a:cs typeface="+mn-cs"/>
                </a:defRPr>
              </a:lvl2pPr>
              <a:lvl3pPr marL="914400" algn="l" defTabSz="914400" rtl="0" eaLnBrk="1" latinLnBrk="0" hangingPunct="1">
                <a:defRPr sz="1800" kern="1200">
                  <a:solidFill>
                    <a:schemeClr val="tx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tx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tx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tx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tx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tx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tx1">
                      <a:hueOff val="0"/>
                      <a:satOff val="0"/>
                      <a:lumOff val="0"/>
                      <a:alphaOff val="0"/>
                    </a:schemeClr>
                  </a:solidFill>
                  <a:latin typeface="+mn-lt"/>
                  <a:ea typeface="+mn-ea"/>
                  <a:cs typeface="+mn-cs"/>
                </a:defRPr>
              </a:lvl9pPr>
            </a:lstStyle>
            <a:p>
              <a:pPr marL="0" lvl="0" indent="0" algn="l" defTabSz="622300">
                <a:lnSpc>
                  <a:spcPct val="100000"/>
                </a:lnSpc>
                <a:spcBef>
                  <a:spcPct val="0"/>
                </a:spcBef>
                <a:spcAft>
                  <a:spcPct val="35000"/>
                </a:spcAft>
                <a:buNone/>
              </a:pPr>
              <a:r>
                <a:rPr lang="en-GB" sz="1200" kern="1200" dirty="0"/>
                <a:t>We will keep our customers and colleagues safe during TRU with a particular focus on out of course processes and activities.</a:t>
              </a:r>
              <a:endParaRPr lang="en-US" sz="1200" kern="1200" dirty="0"/>
            </a:p>
          </p:txBody>
        </p:sp>
      </p:grpSp>
      <p:grpSp>
        <p:nvGrpSpPr>
          <p:cNvPr id="13" name="Group 12">
            <a:extLst>
              <a:ext uri="{FF2B5EF4-FFF2-40B4-BE49-F238E27FC236}">
                <a16:creationId xmlns:a16="http://schemas.microsoft.com/office/drawing/2014/main" id="{9BBCCF0D-051D-4525-AA0B-2CC0815BA1DA}"/>
              </a:ext>
            </a:extLst>
          </p:cNvPr>
          <p:cNvGrpSpPr/>
          <p:nvPr/>
        </p:nvGrpSpPr>
        <p:grpSpPr>
          <a:xfrm>
            <a:off x="8218427" y="1446416"/>
            <a:ext cx="3404486" cy="1669974"/>
            <a:chOff x="8202791" y="1544403"/>
            <a:chExt cx="3404486" cy="1669974"/>
          </a:xfrm>
        </p:grpSpPr>
        <p:sp>
          <p:nvSpPr>
            <p:cNvPr id="18" name="Rectangle: Rounded Corners 17">
              <a:extLst>
                <a:ext uri="{FF2B5EF4-FFF2-40B4-BE49-F238E27FC236}">
                  <a16:creationId xmlns:a16="http://schemas.microsoft.com/office/drawing/2014/main" id="{65707FE1-C3ED-4082-9F23-2AD99337B1FC}"/>
                </a:ext>
              </a:extLst>
            </p:cNvPr>
            <p:cNvSpPr/>
            <p:nvPr/>
          </p:nvSpPr>
          <p:spPr>
            <a:xfrm>
              <a:off x="8202791" y="1544403"/>
              <a:ext cx="3404486" cy="1669974"/>
            </a:xfrm>
            <a:prstGeom prst="roundRect">
              <a:avLst>
                <a:gd name="adj" fmla="val 793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
          <p:nvSpPr>
            <p:cNvPr id="20" name="Rectangle 19" descr="Smiling face with no fill">
              <a:extLst>
                <a:ext uri="{FF2B5EF4-FFF2-40B4-BE49-F238E27FC236}">
                  <a16:creationId xmlns:a16="http://schemas.microsoft.com/office/drawing/2014/main" id="{746041FD-E4ED-444A-8DC1-A50A653EC207}"/>
                </a:ext>
              </a:extLst>
            </p:cNvPr>
            <p:cNvSpPr/>
            <p:nvPr/>
          </p:nvSpPr>
          <p:spPr>
            <a:xfrm>
              <a:off x="8400598" y="2091155"/>
              <a:ext cx="576470" cy="576470"/>
            </a:xfrm>
            <a:prstGeom prst="rect">
              <a:avLst/>
            </a:prstGeom>
            <a: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dirty="0"/>
            </a:p>
          </p:txBody>
        </p:sp>
        <p:sp>
          <p:nvSpPr>
            <p:cNvPr id="21" name="Freeform: Shape 20">
              <a:extLst>
                <a:ext uri="{FF2B5EF4-FFF2-40B4-BE49-F238E27FC236}">
                  <a16:creationId xmlns:a16="http://schemas.microsoft.com/office/drawing/2014/main" id="{49D5E8E3-147A-461F-BFD5-8B300ACACD19}"/>
                </a:ext>
              </a:extLst>
            </p:cNvPr>
            <p:cNvSpPr/>
            <p:nvPr/>
          </p:nvSpPr>
          <p:spPr>
            <a:xfrm>
              <a:off x="9086851" y="1961714"/>
              <a:ext cx="2308204" cy="746744"/>
            </a:xfrm>
            <a:custGeom>
              <a:avLst/>
              <a:gdLst>
                <a:gd name="connsiteX0" fmla="*/ 0 w 1760183"/>
                <a:gd name="connsiteY0" fmla="*/ 0 h 746744"/>
                <a:gd name="connsiteX1" fmla="*/ 1760183 w 1760183"/>
                <a:gd name="connsiteY1" fmla="*/ 0 h 746744"/>
                <a:gd name="connsiteX2" fmla="*/ 1760183 w 1760183"/>
                <a:gd name="connsiteY2" fmla="*/ 746744 h 746744"/>
                <a:gd name="connsiteX3" fmla="*/ 0 w 1760183"/>
                <a:gd name="connsiteY3" fmla="*/ 746744 h 746744"/>
                <a:gd name="connsiteX4" fmla="*/ 0 w 1760183"/>
                <a:gd name="connsiteY4" fmla="*/ 0 h 746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183" h="746744">
                  <a:moveTo>
                    <a:pt x="0" y="0"/>
                  </a:moveTo>
                  <a:lnTo>
                    <a:pt x="1760183" y="0"/>
                  </a:lnTo>
                  <a:lnTo>
                    <a:pt x="1760183" y="746744"/>
                  </a:lnTo>
                  <a:lnTo>
                    <a:pt x="0" y="7467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defPPr>
                <a:defRPr lang="en-US"/>
              </a:defPPr>
              <a:lvl1pPr marL="0" algn="l" defTabSz="914400" rtl="0" eaLnBrk="1" latinLnBrk="0" hangingPunct="1">
                <a:defRPr sz="1800" kern="1200">
                  <a:solidFill>
                    <a:schemeClr val="tx1">
                      <a:hueOff val="0"/>
                      <a:satOff val="0"/>
                      <a:lumOff val="0"/>
                      <a:alphaOff val="0"/>
                    </a:schemeClr>
                  </a:solidFill>
                  <a:latin typeface="+mn-lt"/>
                  <a:ea typeface="+mn-ea"/>
                  <a:cs typeface="+mn-cs"/>
                </a:defRPr>
              </a:lvl1pPr>
              <a:lvl2pPr marL="457200" algn="l" defTabSz="914400" rtl="0" eaLnBrk="1" latinLnBrk="0" hangingPunct="1">
                <a:defRPr sz="1800" kern="1200">
                  <a:solidFill>
                    <a:schemeClr val="tx1">
                      <a:hueOff val="0"/>
                      <a:satOff val="0"/>
                      <a:lumOff val="0"/>
                      <a:alphaOff val="0"/>
                    </a:schemeClr>
                  </a:solidFill>
                  <a:latin typeface="+mn-lt"/>
                  <a:ea typeface="+mn-ea"/>
                  <a:cs typeface="+mn-cs"/>
                </a:defRPr>
              </a:lvl2pPr>
              <a:lvl3pPr marL="914400" algn="l" defTabSz="914400" rtl="0" eaLnBrk="1" latinLnBrk="0" hangingPunct="1">
                <a:defRPr sz="1800" kern="1200">
                  <a:solidFill>
                    <a:schemeClr val="tx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tx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tx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tx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tx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tx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tx1">
                      <a:hueOff val="0"/>
                      <a:satOff val="0"/>
                      <a:lumOff val="0"/>
                      <a:alphaOff val="0"/>
                    </a:schemeClr>
                  </a:solidFill>
                  <a:latin typeface="+mn-lt"/>
                  <a:ea typeface="+mn-ea"/>
                  <a:cs typeface="+mn-cs"/>
                </a:defRPr>
              </a:lvl9pPr>
            </a:lstStyle>
            <a:p>
              <a:pPr marL="0" lvl="0" indent="0" algn="l" defTabSz="622300">
                <a:lnSpc>
                  <a:spcPct val="100000"/>
                </a:lnSpc>
                <a:spcBef>
                  <a:spcPct val="0"/>
                </a:spcBef>
                <a:spcAft>
                  <a:spcPct val="35000"/>
                </a:spcAft>
                <a:buNone/>
              </a:pPr>
              <a:r>
                <a:rPr lang="en-GB" sz="1200" kern="1200" dirty="0"/>
                <a:t>We will use Net Promoter Score to understand how customers feel about the impact of TRU on their lives, and we will make customer feedback an essential and integrated part of the whole TRU programme.</a:t>
              </a:r>
              <a:endParaRPr lang="en-US" sz="1200" kern="1200" dirty="0"/>
            </a:p>
          </p:txBody>
        </p:sp>
      </p:grpSp>
      <p:grpSp>
        <p:nvGrpSpPr>
          <p:cNvPr id="14" name="Group 13">
            <a:extLst>
              <a:ext uri="{FF2B5EF4-FFF2-40B4-BE49-F238E27FC236}">
                <a16:creationId xmlns:a16="http://schemas.microsoft.com/office/drawing/2014/main" id="{2E10073C-2819-4294-BC52-90F4384486F7}"/>
              </a:ext>
            </a:extLst>
          </p:cNvPr>
          <p:cNvGrpSpPr/>
          <p:nvPr/>
        </p:nvGrpSpPr>
        <p:grpSpPr>
          <a:xfrm>
            <a:off x="4455819" y="4093621"/>
            <a:ext cx="3341508" cy="1238890"/>
            <a:chOff x="4440183" y="4191608"/>
            <a:chExt cx="3341508" cy="1238890"/>
          </a:xfrm>
        </p:grpSpPr>
        <p:sp>
          <p:nvSpPr>
            <p:cNvPr id="15" name="Rectangle: Rounded Corners 14">
              <a:extLst>
                <a:ext uri="{FF2B5EF4-FFF2-40B4-BE49-F238E27FC236}">
                  <a16:creationId xmlns:a16="http://schemas.microsoft.com/office/drawing/2014/main" id="{C5431066-7617-4919-B3CE-28D34FC0754D}"/>
                </a:ext>
              </a:extLst>
            </p:cNvPr>
            <p:cNvSpPr/>
            <p:nvPr/>
          </p:nvSpPr>
          <p:spPr>
            <a:xfrm>
              <a:off x="4440183" y="4191608"/>
              <a:ext cx="3341508" cy="1238890"/>
            </a:xfrm>
            <a:prstGeom prst="roundRect">
              <a:avLst>
                <a:gd name="adj" fmla="val 793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
          <p:nvSpPr>
            <p:cNvPr id="16" name="Rectangle 15" descr="Coffee">
              <a:extLst>
                <a:ext uri="{FF2B5EF4-FFF2-40B4-BE49-F238E27FC236}">
                  <a16:creationId xmlns:a16="http://schemas.microsoft.com/office/drawing/2014/main" id="{84239796-D7A9-47CA-87F5-50A54835F7AD}"/>
                </a:ext>
              </a:extLst>
            </p:cNvPr>
            <p:cNvSpPr/>
            <p:nvPr/>
          </p:nvSpPr>
          <p:spPr>
            <a:xfrm>
              <a:off x="4619489" y="4507966"/>
              <a:ext cx="576470" cy="576470"/>
            </a:xfrm>
            <a:prstGeom prst="rect">
              <a:avLst/>
            </a:prstGeom>
            <a: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dirty="0"/>
            </a:p>
          </p:txBody>
        </p:sp>
        <p:sp>
          <p:nvSpPr>
            <p:cNvPr id="17" name="Freeform: Shape 16">
              <a:extLst>
                <a:ext uri="{FF2B5EF4-FFF2-40B4-BE49-F238E27FC236}">
                  <a16:creationId xmlns:a16="http://schemas.microsoft.com/office/drawing/2014/main" id="{21A88645-44F1-4447-85B3-B739A516FEB1}"/>
                </a:ext>
              </a:extLst>
            </p:cNvPr>
            <p:cNvSpPr/>
            <p:nvPr/>
          </p:nvSpPr>
          <p:spPr>
            <a:xfrm>
              <a:off x="5347325" y="4422829"/>
              <a:ext cx="2185403" cy="746744"/>
            </a:xfrm>
            <a:custGeom>
              <a:avLst/>
              <a:gdLst>
                <a:gd name="connsiteX0" fmla="*/ 0 w 1760183"/>
                <a:gd name="connsiteY0" fmla="*/ 0 h 746744"/>
                <a:gd name="connsiteX1" fmla="*/ 1760183 w 1760183"/>
                <a:gd name="connsiteY1" fmla="*/ 0 h 746744"/>
                <a:gd name="connsiteX2" fmla="*/ 1760183 w 1760183"/>
                <a:gd name="connsiteY2" fmla="*/ 746744 h 746744"/>
                <a:gd name="connsiteX3" fmla="*/ 0 w 1760183"/>
                <a:gd name="connsiteY3" fmla="*/ 746744 h 746744"/>
                <a:gd name="connsiteX4" fmla="*/ 0 w 1760183"/>
                <a:gd name="connsiteY4" fmla="*/ 0 h 746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183" h="746744">
                  <a:moveTo>
                    <a:pt x="0" y="0"/>
                  </a:moveTo>
                  <a:lnTo>
                    <a:pt x="1760183" y="0"/>
                  </a:lnTo>
                  <a:lnTo>
                    <a:pt x="1760183" y="746744"/>
                  </a:lnTo>
                  <a:lnTo>
                    <a:pt x="0" y="7467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defPPr>
                <a:defRPr lang="en-US"/>
              </a:defPPr>
              <a:lvl1pPr marL="0" algn="l" defTabSz="914400" rtl="0" eaLnBrk="1" latinLnBrk="0" hangingPunct="1">
                <a:defRPr sz="1800" kern="1200">
                  <a:solidFill>
                    <a:schemeClr val="tx1">
                      <a:hueOff val="0"/>
                      <a:satOff val="0"/>
                      <a:lumOff val="0"/>
                      <a:alphaOff val="0"/>
                    </a:schemeClr>
                  </a:solidFill>
                  <a:latin typeface="+mn-lt"/>
                  <a:ea typeface="+mn-ea"/>
                  <a:cs typeface="+mn-cs"/>
                </a:defRPr>
              </a:lvl1pPr>
              <a:lvl2pPr marL="457200" algn="l" defTabSz="914400" rtl="0" eaLnBrk="1" latinLnBrk="0" hangingPunct="1">
                <a:defRPr sz="1800" kern="1200">
                  <a:solidFill>
                    <a:schemeClr val="tx1">
                      <a:hueOff val="0"/>
                      <a:satOff val="0"/>
                      <a:lumOff val="0"/>
                      <a:alphaOff val="0"/>
                    </a:schemeClr>
                  </a:solidFill>
                  <a:latin typeface="+mn-lt"/>
                  <a:ea typeface="+mn-ea"/>
                  <a:cs typeface="+mn-cs"/>
                </a:defRPr>
              </a:lvl2pPr>
              <a:lvl3pPr marL="914400" algn="l" defTabSz="914400" rtl="0" eaLnBrk="1" latinLnBrk="0" hangingPunct="1">
                <a:defRPr sz="1800" kern="1200">
                  <a:solidFill>
                    <a:schemeClr val="tx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tx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tx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tx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tx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tx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tx1">
                      <a:hueOff val="0"/>
                      <a:satOff val="0"/>
                      <a:lumOff val="0"/>
                      <a:alphaOff val="0"/>
                    </a:schemeClr>
                  </a:solidFill>
                  <a:latin typeface="+mn-lt"/>
                  <a:ea typeface="+mn-ea"/>
                  <a:cs typeface="+mn-cs"/>
                </a:defRPr>
              </a:lvl9pPr>
            </a:lstStyle>
            <a:p>
              <a:pPr marL="0" lvl="0" indent="0" algn="l" defTabSz="622300">
                <a:lnSpc>
                  <a:spcPct val="100000"/>
                </a:lnSpc>
                <a:spcBef>
                  <a:spcPct val="0"/>
                </a:spcBef>
                <a:spcAft>
                  <a:spcPct val="35000"/>
                </a:spcAft>
                <a:buNone/>
              </a:pPr>
              <a:r>
                <a:rPr lang="en-GB" sz="1200" kern="1200" dirty="0"/>
                <a:t>All stations affected by TRU will have clear and consistent customer information along with enhanced facilities  and/or service for all customers</a:t>
              </a:r>
              <a:endParaRPr lang="en-US" sz="1200" kern="1200" dirty="0"/>
            </a:p>
          </p:txBody>
        </p:sp>
      </p:grpSp>
    </p:spTree>
    <p:extLst>
      <p:ext uri="{BB962C8B-B14F-4D97-AF65-F5344CB8AC3E}">
        <p14:creationId xmlns:p14="http://schemas.microsoft.com/office/powerpoint/2010/main" val="3693161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1D3EBF8-831F-403F-A03B-DA4300D439C6}"/>
              </a:ext>
            </a:extLst>
          </p:cNvPr>
          <p:cNvSpPr>
            <a:spLocks noGrp="1"/>
          </p:cNvSpPr>
          <p:nvPr>
            <p:ph type="sldNum" sz="quarter" idx="10"/>
          </p:nvPr>
        </p:nvSpPr>
        <p:spPr/>
        <p:txBody>
          <a:bodyPr/>
          <a:lstStyle/>
          <a:p>
            <a:pPr marL="11552" algn="r">
              <a:spcBef>
                <a:spcPts val="109"/>
              </a:spcBef>
            </a:pPr>
            <a:fld id="{D77235B2-DCBF-403F-877F-ABA68C228CFD}" type="slidenum">
              <a:rPr lang="en-US" smtClean="0"/>
              <a:pPr marL="11552" algn="r">
                <a:spcBef>
                  <a:spcPts val="109"/>
                </a:spcBef>
              </a:pPr>
              <a:t>5</a:t>
            </a:fld>
            <a:endParaRPr lang="en-US" dirty="0"/>
          </a:p>
        </p:txBody>
      </p:sp>
      <p:sp>
        <p:nvSpPr>
          <p:cNvPr id="6" name="Title 2">
            <a:extLst>
              <a:ext uri="{FF2B5EF4-FFF2-40B4-BE49-F238E27FC236}">
                <a16:creationId xmlns:a16="http://schemas.microsoft.com/office/drawing/2014/main" id="{05251D0F-D906-46C2-90DD-610A84B51739}"/>
              </a:ext>
            </a:extLst>
          </p:cNvPr>
          <p:cNvSpPr>
            <a:spLocks noGrp="1"/>
          </p:cNvSpPr>
          <p:nvPr>
            <p:ph type="title"/>
          </p:nvPr>
        </p:nvSpPr>
        <p:spPr>
          <a:xfrm>
            <a:off x="640080" y="342984"/>
            <a:ext cx="10911840" cy="457234"/>
          </a:xfrm>
        </p:spPr>
        <p:txBody>
          <a:bodyPr/>
          <a:lstStyle/>
          <a:p>
            <a:r>
              <a:rPr lang="en-GB" dirty="0"/>
              <a:t>Key Customer Handling Plan Scenarios in 2023</a:t>
            </a:r>
            <a:endParaRPr lang="en-GB" sz="1100" dirty="0"/>
          </a:p>
        </p:txBody>
      </p:sp>
      <p:pic>
        <p:nvPicPr>
          <p:cNvPr id="5" name="Picture 4">
            <a:extLst>
              <a:ext uri="{FF2B5EF4-FFF2-40B4-BE49-F238E27FC236}">
                <a16:creationId xmlns:a16="http://schemas.microsoft.com/office/drawing/2014/main" id="{8DBE9507-88D4-4C29-BF1E-3A47A34CAD2F}"/>
              </a:ext>
            </a:extLst>
          </p:cNvPr>
          <p:cNvPicPr>
            <a:picLocks noChangeAspect="1"/>
          </p:cNvPicPr>
          <p:nvPr/>
        </p:nvPicPr>
        <p:blipFill>
          <a:blip r:embed="rId3"/>
          <a:stretch>
            <a:fillRect/>
          </a:stretch>
        </p:blipFill>
        <p:spPr>
          <a:xfrm>
            <a:off x="640080" y="1014847"/>
            <a:ext cx="10960319" cy="3703982"/>
          </a:xfrm>
          <a:prstGeom prst="rect">
            <a:avLst/>
          </a:prstGeom>
        </p:spPr>
      </p:pic>
      <p:sp>
        <p:nvSpPr>
          <p:cNvPr id="7" name="Content Placeholder 2">
            <a:extLst>
              <a:ext uri="{FF2B5EF4-FFF2-40B4-BE49-F238E27FC236}">
                <a16:creationId xmlns:a16="http://schemas.microsoft.com/office/drawing/2014/main" id="{E15F8DAB-B551-4D93-AFDA-2EF49E79F921}"/>
              </a:ext>
            </a:extLst>
          </p:cNvPr>
          <p:cNvSpPr txBox="1">
            <a:spLocks/>
          </p:cNvSpPr>
          <p:nvPr/>
        </p:nvSpPr>
        <p:spPr>
          <a:xfrm>
            <a:off x="640080" y="4933458"/>
            <a:ext cx="10918824" cy="1153993"/>
          </a:xfrm>
          <a:prstGeom prst="rect">
            <a:avLst/>
          </a:prstGeom>
        </p:spPr>
        <p:txBody>
          <a:bodyPr>
            <a:normAutofit fontScale="92500"/>
          </a:bodyPr>
          <a:lstStyle>
            <a:lvl1pPr marL="0" indent="0" algn="l" defTabSz="914400" rtl="0" eaLnBrk="1" latinLnBrk="0" hangingPunct="1">
              <a:lnSpc>
                <a:spcPct val="100000"/>
              </a:lnSpc>
              <a:spcBef>
                <a:spcPts val="1200"/>
              </a:spcBef>
              <a:buFontTx/>
              <a:buNone/>
              <a:defRPr lang="en-US" sz="1800" kern="1200" smtClean="0">
                <a:solidFill>
                  <a:schemeClr val="tx2"/>
                </a:solidFill>
                <a:latin typeface="+mn-lt"/>
                <a:ea typeface="+mn-ea"/>
                <a:cs typeface="+mn-cs"/>
              </a:defRPr>
            </a:lvl1pPr>
            <a:lvl2pPr marL="274320" indent="-274320" algn="l" defTabSz="914400" rtl="0" eaLnBrk="1" latinLnBrk="0" hangingPunct="1">
              <a:lnSpc>
                <a:spcPct val="100000"/>
              </a:lnSpc>
              <a:spcBef>
                <a:spcPts val="1200"/>
              </a:spcBef>
              <a:buClr>
                <a:schemeClr val="accent1"/>
              </a:buClr>
              <a:buFont typeface="Arial" panose="020B0604020202020204" pitchFamily="34" charset="0"/>
              <a:buChar char="•"/>
              <a:defRPr lang="en-US" sz="1800" kern="1200" smtClean="0">
                <a:solidFill>
                  <a:schemeClr val="tx2"/>
                </a:solidFill>
                <a:latin typeface="+mn-lt"/>
                <a:ea typeface="+mn-ea"/>
                <a:cs typeface="+mn-cs"/>
              </a:defRPr>
            </a:lvl2pPr>
            <a:lvl3pPr marL="548640" indent="-274320" algn="l" defTabSz="914400" rtl="0" eaLnBrk="1" latinLnBrk="0" hangingPunct="1">
              <a:lnSpc>
                <a:spcPct val="100000"/>
              </a:lnSpc>
              <a:spcBef>
                <a:spcPts val="1200"/>
              </a:spcBef>
              <a:buClr>
                <a:schemeClr val="accent1"/>
              </a:buClr>
              <a:buFont typeface="Courier New" panose="02070309020205020404" pitchFamily="49" charset="0"/>
              <a:buChar char="o"/>
              <a:defRPr lang="en-US" sz="1600" kern="1200" smtClean="0">
                <a:solidFill>
                  <a:schemeClr val="tx2"/>
                </a:solidFill>
                <a:latin typeface="+mn-lt"/>
                <a:ea typeface="+mn-ea"/>
                <a:cs typeface="+mn-cs"/>
              </a:defRPr>
            </a:lvl3pPr>
            <a:lvl4pPr marL="822960" indent="-274320" algn="l" defTabSz="914400" rtl="0" eaLnBrk="1" latinLnBrk="0" hangingPunct="1">
              <a:lnSpc>
                <a:spcPct val="100000"/>
              </a:lnSpc>
              <a:spcBef>
                <a:spcPts val="1200"/>
              </a:spcBef>
              <a:buClr>
                <a:schemeClr val="accent1"/>
              </a:buClr>
              <a:buFont typeface="Courier New" panose="02070309020205020404" pitchFamily="49" charset="0"/>
              <a:buChar char="o"/>
              <a:defRPr lang="en-US" sz="1400" kern="1200" smtClean="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pPr>
            <a:r>
              <a:rPr lang="en-GB" dirty="0"/>
              <a:t>Morley – 1</a:t>
            </a:r>
            <a:r>
              <a:rPr lang="en-GB" baseline="30000" dirty="0"/>
              <a:t>st</a:t>
            </a:r>
            <a:r>
              <a:rPr lang="en-GB" dirty="0"/>
              <a:t> nine-day blockade (Feb 2023) is scenario 15 (Completed and lessons learnt compiled)</a:t>
            </a:r>
          </a:p>
          <a:p>
            <a:pPr algn="just">
              <a:spcBef>
                <a:spcPts val="0"/>
              </a:spcBef>
            </a:pPr>
            <a:r>
              <a:rPr lang="en-GB" dirty="0"/>
              <a:t>Stalybridge 26-day blockade (March/Apr 2023) is scenario 4 (Starts on 11</a:t>
            </a:r>
            <a:r>
              <a:rPr lang="en-GB" baseline="30000" dirty="0"/>
              <a:t>th</a:t>
            </a:r>
            <a:r>
              <a:rPr lang="en-GB" dirty="0"/>
              <a:t>)</a:t>
            </a:r>
          </a:p>
          <a:p>
            <a:pPr algn="just">
              <a:spcBef>
                <a:spcPts val="0"/>
              </a:spcBef>
            </a:pPr>
            <a:r>
              <a:rPr lang="en-GB" dirty="0"/>
              <a:t>Morley – 2</a:t>
            </a:r>
            <a:r>
              <a:rPr lang="en-GB" baseline="30000" dirty="0"/>
              <a:t>nd</a:t>
            </a:r>
            <a:r>
              <a:rPr lang="en-GB" dirty="0"/>
              <a:t> nine-day blockade (June 2023) is scenario 13 &amp; 15 (1</a:t>
            </a:r>
            <a:r>
              <a:rPr lang="en-GB" baseline="30000" dirty="0"/>
              <a:t>st</a:t>
            </a:r>
            <a:r>
              <a:rPr lang="en-GB" dirty="0"/>
              <a:t> two days) and scenario 16 for the reminder</a:t>
            </a:r>
          </a:p>
          <a:p>
            <a:pPr algn="just">
              <a:spcBef>
                <a:spcPts val="0"/>
              </a:spcBef>
            </a:pPr>
            <a:r>
              <a:rPr lang="en-GB" dirty="0"/>
              <a:t>Stalybridge to Huddersfield (Late Summer 2023 weekends, x11) is combinations of scenarios 2, 4, 6, 10 and 12</a:t>
            </a:r>
          </a:p>
        </p:txBody>
      </p:sp>
    </p:spTree>
    <p:extLst>
      <p:ext uri="{BB962C8B-B14F-4D97-AF65-F5344CB8AC3E}">
        <p14:creationId xmlns:p14="http://schemas.microsoft.com/office/powerpoint/2010/main" val="1019540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B269CCB-2344-4E4C-B149-A86CF4C27A74}"/>
              </a:ext>
            </a:extLst>
          </p:cNvPr>
          <p:cNvSpPr>
            <a:spLocks noGrp="1"/>
          </p:cNvSpPr>
          <p:nvPr>
            <p:ph type="sldNum" sz="quarter" idx="11"/>
          </p:nvPr>
        </p:nvSpPr>
        <p:spPr/>
        <p:txBody>
          <a:bodyPr/>
          <a:lstStyle/>
          <a:p>
            <a:pPr marL="11552" algn="r">
              <a:spcBef>
                <a:spcPts val="109"/>
              </a:spcBef>
            </a:pPr>
            <a:fld id="{D77235B2-DCBF-403F-877F-ABA68C228CFD}" type="slidenum">
              <a:rPr lang="en-US" smtClean="0"/>
              <a:pPr marL="11552" algn="r">
                <a:spcBef>
                  <a:spcPts val="109"/>
                </a:spcBef>
              </a:pPr>
              <a:t>6</a:t>
            </a:fld>
            <a:endParaRPr lang="en-US" dirty="0"/>
          </a:p>
        </p:txBody>
      </p:sp>
      <p:sp>
        <p:nvSpPr>
          <p:cNvPr id="7" name="Title 9">
            <a:extLst>
              <a:ext uri="{FF2B5EF4-FFF2-40B4-BE49-F238E27FC236}">
                <a16:creationId xmlns:a16="http://schemas.microsoft.com/office/drawing/2014/main" id="{5507212C-97A4-43FE-B37E-F5CC8D1EC614}"/>
              </a:ext>
            </a:extLst>
          </p:cNvPr>
          <p:cNvSpPr txBox="1">
            <a:spLocks/>
          </p:cNvSpPr>
          <p:nvPr/>
        </p:nvSpPr>
        <p:spPr>
          <a:xfrm>
            <a:off x="626340" y="465567"/>
            <a:ext cx="10928183" cy="332399"/>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r>
              <a:rPr lang="en-GB" dirty="0"/>
              <a:t>Starts with Train and Alternative Transport Plan</a:t>
            </a:r>
          </a:p>
        </p:txBody>
      </p:sp>
      <p:sp>
        <p:nvSpPr>
          <p:cNvPr id="13" name="Content Placeholder 2">
            <a:extLst>
              <a:ext uri="{FF2B5EF4-FFF2-40B4-BE49-F238E27FC236}">
                <a16:creationId xmlns:a16="http://schemas.microsoft.com/office/drawing/2014/main" id="{01566973-6593-423C-8B38-3E950CE7EEA9}"/>
              </a:ext>
            </a:extLst>
          </p:cNvPr>
          <p:cNvSpPr txBox="1">
            <a:spLocks/>
          </p:cNvSpPr>
          <p:nvPr/>
        </p:nvSpPr>
        <p:spPr>
          <a:xfrm>
            <a:off x="626340" y="1073426"/>
            <a:ext cx="3707121" cy="332400"/>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Tx/>
              <a:buNone/>
              <a:defRPr lang="en-US" sz="1800" kern="1200" smtClean="0">
                <a:solidFill>
                  <a:schemeClr val="tx2"/>
                </a:solidFill>
                <a:latin typeface="+mn-lt"/>
                <a:ea typeface="+mn-ea"/>
                <a:cs typeface="+mn-cs"/>
              </a:defRPr>
            </a:lvl1pPr>
            <a:lvl2pPr marL="274320" indent="-274320" algn="l" defTabSz="914400" rtl="0" eaLnBrk="1" latinLnBrk="0" hangingPunct="1">
              <a:lnSpc>
                <a:spcPct val="100000"/>
              </a:lnSpc>
              <a:spcBef>
                <a:spcPts val="1200"/>
              </a:spcBef>
              <a:buClr>
                <a:schemeClr val="accent1"/>
              </a:buClr>
              <a:buFont typeface="Arial" panose="020B0604020202020204" pitchFamily="34" charset="0"/>
              <a:buChar char="•"/>
              <a:defRPr lang="en-US" sz="1800" kern="1200">
                <a:solidFill>
                  <a:schemeClr val="tx2"/>
                </a:solidFill>
                <a:latin typeface="+mn-lt"/>
                <a:ea typeface="+mn-ea"/>
                <a:cs typeface="+mn-cs"/>
              </a:defRPr>
            </a:lvl2pPr>
            <a:lvl3pPr marL="487704" indent="-243852" algn="l" defTabSz="914400" rtl="0" eaLnBrk="1" latinLnBrk="0" hangingPunct="1">
              <a:lnSpc>
                <a:spcPct val="100000"/>
              </a:lnSpc>
              <a:spcBef>
                <a:spcPts val="1200"/>
              </a:spcBef>
              <a:buClr>
                <a:schemeClr val="accent1"/>
              </a:buClr>
              <a:buSzPct val="65000"/>
              <a:buFont typeface="Courier New" panose="02070309020205020404" pitchFamily="49" charset="0"/>
              <a:buChar char="o"/>
              <a:defRPr lang="en-US" sz="1600" kern="1200">
                <a:solidFill>
                  <a:schemeClr val="tx2"/>
                </a:solidFill>
                <a:latin typeface="+mn-lt"/>
                <a:ea typeface="+mn-ea"/>
                <a:cs typeface="+mn-cs"/>
              </a:defRPr>
            </a:lvl3pPr>
            <a:lvl4pPr marL="731557" indent="-243852" algn="l" defTabSz="914400" rtl="0" eaLnBrk="1" latinLnBrk="0" hangingPunct="1">
              <a:lnSpc>
                <a:spcPct val="100000"/>
              </a:lnSpc>
              <a:spcBef>
                <a:spcPts val="1200"/>
              </a:spcBef>
              <a:buClr>
                <a:schemeClr val="accent1"/>
              </a:buClr>
              <a:buSzPct val="65000"/>
              <a:buFont typeface="Courier New" panose="02070309020205020404" pitchFamily="49" charset="0"/>
              <a:buChar char="o"/>
              <a:defRPr lang="en-US"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Stalybridge – March/April 2023</a:t>
            </a:r>
          </a:p>
        </p:txBody>
      </p:sp>
      <p:pic>
        <p:nvPicPr>
          <p:cNvPr id="4" name="Picture 3">
            <a:extLst>
              <a:ext uri="{FF2B5EF4-FFF2-40B4-BE49-F238E27FC236}">
                <a16:creationId xmlns:a16="http://schemas.microsoft.com/office/drawing/2014/main" id="{EE4586F0-7E22-4C56-9281-F84CE67289C7}"/>
              </a:ext>
            </a:extLst>
          </p:cNvPr>
          <p:cNvPicPr>
            <a:picLocks noChangeAspect="1"/>
          </p:cNvPicPr>
          <p:nvPr/>
        </p:nvPicPr>
        <p:blipFill>
          <a:blip r:embed="rId3"/>
          <a:stretch>
            <a:fillRect/>
          </a:stretch>
        </p:blipFill>
        <p:spPr>
          <a:xfrm>
            <a:off x="856286" y="1731248"/>
            <a:ext cx="10468290" cy="3395503"/>
          </a:xfrm>
          <a:prstGeom prst="rect">
            <a:avLst/>
          </a:prstGeom>
        </p:spPr>
      </p:pic>
    </p:spTree>
    <p:extLst>
      <p:ext uri="{BB962C8B-B14F-4D97-AF65-F5344CB8AC3E}">
        <p14:creationId xmlns:p14="http://schemas.microsoft.com/office/powerpoint/2010/main" val="4289112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0FAB9-721B-4549-87A4-AFF531CD9EB8}"/>
              </a:ext>
            </a:extLst>
          </p:cNvPr>
          <p:cNvSpPr>
            <a:spLocks noGrp="1"/>
          </p:cNvSpPr>
          <p:nvPr>
            <p:ph type="title"/>
          </p:nvPr>
        </p:nvSpPr>
        <p:spPr/>
        <p:txBody>
          <a:bodyPr/>
          <a:lstStyle/>
          <a:p>
            <a:r>
              <a:rPr lang="en-GB" dirty="0"/>
              <a:t>What we do to help Customers?</a:t>
            </a:r>
          </a:p>
        </p:txBody>
      </p:sp>
      <p:sp>
        <p:nvSpPr>
          <p:cNvPr id="4" name="Slide Number Placeholder 3">
            <a:extLst>
              <a:ext uri="{FF2B5EF4-FFF2-40B4-BE49-F238E27FC236}">
                <a16:creationId xmlns:a16="http://schemas.microsoft.com/office/drawing/2014/main" id="{ED9167AA-92D9-4A48-BA03-D8AFBAD07C67}"/>
              </a:ext>
            </a:extLst>
          </p:cNvPr>
          <p:cNvSpPr>
            <a:spLocks noGrp="1"/>
          </p:cNvSpPr>
          <p:nvPr>
            <p:ph type="sldNum" sz="quarter" idx="10"/>
          </p:nvPr>
        </p:nvSpPr>
        <p:spPr/>
        <p:txBody>
          <a:bodyPr/>
          <a:lstStyle/>
          <a:p>
            <a:pPr marL="11552" algn="r">
              <a:spcBef>
                <a:spcPts val="109"/>
              </a:spcBef>
            </a:pPr>
            <a:fld id="{D77235B2-DCBF-403F-877F-ABA68C228CFD}" type="slidenum">
              <a:rPr lang="en-US" smtClean="0"/>
              <a:pPr marL="11552" algn="r">
                <a:spcBef>
                  <a:spcPts val="109"/>
                </a:spcBef>
              </a:pPr>
              <a:t>7</a:t>
            </a:fld>
            <a:endParaRPr lang="en-US" dirty="0"/>
          </a:p>
        </p:txBody>
      </p:sp>
      <p:sp>
        <p:nvSpPr>
          <p:cNvPr id="5" name="Content Placeholder 2">
            <a:extLst>
              <a:ext uri="{FF2B5EF4-FFF2-40B4-BE49-F238E27FC236}">
                <a16:creationId xmlns:a16="http://schemas.microsoft.com/office/drawing/2014/main" id="{1DE4B7F4-9D71-4DFC-8199-B421B912DAF6}"/>
              </a:ext>
            </a:extLst>
          </p:cNvPr>
          <p:cNvSpPr>
            <a:spLocks noGrp="1"/>
          </p:cNvSpPr>
          <p:nvPr>
            <p:ph idx="1"/>
          </p:nvPr>
        </p:nvSpPr>
        <p:spPr>
          <a:xfrm>
            <a:off x="625475" y="1066693"/>
            <a:ext cx="10918824" cy="1153993"/>
          </a:xfrm>
        </p:spPr>
        <p:txBody>
          <a:bodyPr>
            <a:normAutofit/>
          </a:bodyPr>
          <a:lstStyle/>
          <a:p>
            <a:pPr marL="0" indent="0" algn="just">
              <a:buNone/>
            </a:pPr>
            <a:r>
              <a:rPr lang="en-GB" sz="1800" dirty="0"/>
              <a:t>Deliver a suitable and consistent customer handling plan to all customers who are impacted by any planned disruption</a:t>
            </a:r>
            <a:r>
              <a:rPr lang="en-GB" dirty="0"/>
              <a:t> for every scenario u</a:t>
            </a:r>
            <a:r>
              <a:rPr lang="en-GB" sz="1800" dirty="0"/>
              <a:t>sing the customer manifesto in our planning.  These involves lots of </a:t>
            </a:r>
            <a:r>
              <a:rPr lang="en-GB" dirty="0"/>
              <a:t>behind the scenes planning starting with the use of diversionary routes and improving key stations – this is Brighouse which was one of the first examples. </a:t>
            </a:r>
            <a:endParaRPr lang="en-GB" sz="1800" dirty="0"/>
          </a:p>
        </p:txBody>
      </p:sp>
      <p:sp>
        <p:nvSpPr>
          <p:cNvPr id="7" name="Content Placeholder 2">
            <a:extLst>
              <a:ext uri="{FF2B5EF4-FFF2-40B4-BE49-F238E27FC236}">
                <a16:creationId xmlns:a16="http://schemas.microsoft.com/office/drawing/2014/main" id="{504E5D51-9BE6-4668-8504-50C45B00F5CC}"/>
              </a:ext>
            </a:extLst>
          </p:cNvPr>
          <p:cNvSpPr txBox="1">
            <a:spLocks/>
          </p:cNvSpPr>
          <p:nvPr/>
        </p:nvSpPr>
        <p:spPr>
          <a:xfrm>
            <a:off x="647701" y="1806468"/>
            <a:ext cx="10655461" cy="2243925"/>
          </a:xfrm>
          <a:prstGeom prst="rect">
            <a:avLst/>
          </a:prstGeom>
        </p:spPr>
        <p:txBody>
          <a:bodyPr numCol="2" spcCol="10800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b="1" kern="1200" dirty="0">
                <a:solidFill>
                  <a:schemeClr val="bg1"/>
                </a:solidFill>
                <a:latin typeface="Arial Nova" panose="020B0504020202020204" pitchFamily="34" charset="0"/>
                <a:ea typeface="+mj-ea"/>
                <a:cs typeface="Aharoni" panose="020B0604020202020204" pitchFamily="2" charset="-79"/>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b="1" kern="1200" dirty="0">
                <a:solidFill>
                  <a:schemeClr val="bg1"/>
                </a:solidFill>
                <a:latin typeface="Arial Nova" panose="020B0504020202020204" pitchFamily="34" charset="0"/>
                <a:ea typeface="+mj-ea"/>
                <a:cs typeface="Aharoni" panose="020B0604020202020204"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b="1" kern="1200" dirty="0">
                <a:solidFill>
                  <a:schemeClr val="bg1"/>
                </a:solidFill>
                <a:latin typeface="Arial Nova" panose="020B0504020202020204" pitchFamily="34" charset="0"/>
                <a:ea typeface="+mj-ea"/>
                <a:cs typeface="Aharoni" panose="020B0604020202020204"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b="1" kern="1200" dirty="0">
                <a:solidFill>
                  <a:schemeClr val="bg1"/>
                </a:solidFill>
                <a:latin typeface="Arial Nova" panose="020B0504020202020204" pitchFamily="34" charset="0"/>
                <a:ea typeface="+mj-ea"/>
                <a:cs typeface="Aharoni" panose="020B0604020202020204" pitchFamily="2" charset="-79"/>
              </a:defRPr>
            </a:lvl4pPr>
            <a:lvl5pPr marL="2057400" indent="-228600" algn="l" defTabSz="914400" rtl="0" eaLnBrk="1" latinLnBrk="0" hangingPunct="1">
              <a:lnSpc>
                <a:spcPct val="90000"/>
              </a:lnSpc>
              <a:spcBef>
                <a:spcPts val="500"/>
              </a:spcBef>
              <a:buFont typeface="Arial" panose="020B0604020202020204" pitchFamily="34" charset="0"/>
              <a:buChar char="•"/>
              <a:defRPr lang="en-GB" sz="2400" b="1" kern="1200" dirty="0">
                <a:solidFill>
                  <a:schemeClr val="bg1"/>
                </a:solidFill>
                <a:latin typeface="Arial Nova" panose="020B0504020202020204" pitchFamily="34" charset="0"/>
                <a:ea typeface="+mj-ea"/>
                <a:cs typeface="Aharoni" panose="020B0604020202020204"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b="0" dirty="0">
              <a:solidFill>
                <a:schemeClr val="tx1"/>
              </a:solidFill>
            </a:endParaRPr>
          </a:p>
        </p:txBody>
      </p:sp>
      <p:pic>
        <p:nvPicPr>
          <p:cNvPr id="20" name="Picture 19">
            <a:extLst>
              <a:ext uri="{FF2B5EF4-FFF2-40B4-BE49-F238E27FC236}">
                <a16:creationId xmlns:a16="http://schemas.microsoft.com/office/drawing/2014/main" id="{AB5D152B-D9A9-433C-82D9-0631FE623311}"/>
              </a:ext>
            </a:extLst>
          </p:cNvPr>
          <p:cNvPicPr>
            <a:picLocks noChangeAspect="1"/>
          </p:cNvPicPr>
          <p:nvPr/>
        </p:nvPicPr>
        <p:blipFill>
          <a:blip r:embed="rId3"/>
          <a:stretch>
            <a:fillRect/>
          </a:stretch>
        </p:blipFill>
        <p:spPr>
          <a:xfrm>
            <a:off x="633414" y="2320642"/>
            <a:ext cx="2908926" cy="3682227"/>
          </a:xfrm>
          <a:prstGeom prst="rect">
            <a:avLst/>
          </a:prstGeom>
        </p:spPr>
      </p:pic>
      <p:pic>
        <p:nvPicPr>
          <p:cNvPr id="24" name="Picture 23">
            <a:extLst>
              <a:ext uri="{FF2B5EF4-FFF2-40B4-BE49-F238E27FC236}">
                <a16:creationId xmlns:a16="http://schemas.microsoft.com/office/drawing/2014/main" id="{03F4F1F7-EB74-4DDE-8583-1AD365A4EF56}"/>
              </a:ext>
            </a:extLst>
          </p:cNvPr>
          <p:cNvPicPr>
            <a:picLocks noChangeAspect="1"/>
          </p:cNvPicPr>
          <p:nvPr/>
        </p:nvPicPr>
        <p:blipFill>
          <a:blip r:embed="rId4"/>
          <a:stretch>
            <a:fillRect/>
          </a:stretch>
        </p:blipFill>
        <p:spPr>
          <a:xfrm>
            <a:off x="4771269" y="2320642"/>
            <a:ext cx="2739535" cy="3682227"/>
          </a:xfrm>
          <a:prstGeom prst="rect">
            <a:avLst/>
          </a:prstGeom>
        </p:spPr>
      </p:pic>
      <p:pic>
        <p:nvPicPr>
          <p:cNvPr id="26" name="Picture 25">
            <a:extLst>
              <a:ext uri="{FF2B5EF4-FFF2-40B4-BE49-F238E27FC236}">
                <a16:creationId xmlns:a16="http://schemas.microsoft.com/office/drawing/2014/main" id="{2EC4F01F-B09B-4D83-BD35-6D0604B72DDE}"/>
              </a:ext>
            </a:extLst>
          </p:cNvPr>
          <p:cNvPicPr>
            <a:picLocks noChangeAspect="1"/>
          </p:cNvPicPr>
          <p:nvPr/>
        </p:nvPicPr>
        <p:blipFill>
          <a:blip r:embed="rId5"/>
          <a:stretch>
            <a:fillRect/>
          </a:stretch>
        </p:blipFill>
        <p:spPr>
          <a:xfrm>
            <a:off x="8739734" y="2318643"/>
            <a:ext cx="2804565" cy="3684226"/>
          </a:xfrm>
          <a:prstGeom prst="rect">
            <a:avLst/>
          </a:prstGeom>
        </p:spPr>
      </p:pic>
    </p:spTree>
    <p:extLst>
      <p:ext uri="{BB962C8B-B14F-4D97-AF65-F5344CB8AC3E}">
        <p14:creationId xmlns:p14="http://schemas.microsoft.com/office/powerpoint/2010/main" val="30956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10DADD-FF15-482F-A9DB-D2D0279EC1A4}"/>
              </a:ext>
            </a:extLst>
          </p:cNvPr>
          <p:cNvSpPr>
            <a:spLocks noGrp="1"/>
          </p:cNvSpPr>
          <p:nvPr>
            <p:ph type="sldNum" sz="quarter" idx="11"/>
          </p:nvPr>
        </p:nvSpPr>
        <p:spPr/>
        <p:txBody>
          <a:bodyPr/>
          <a:lstStyle/>
          <a:p>
            <a:pPr marL="11552" algn="r">
              <a:spcBef>
                <a:spcPts val="109"/>
              </a:spcBef>
            </a:pPr>
            <a:fld id="{D77235B2-DCBF-403F-877F-ABA68C228CFD}" type="slidenum">
              <a:rPr lang="en-US" smtClean="0"/>
              <a:pPr marL="11552" algn="r">
                <a:spcBef>
                  <a:spcPts val="109"/>
                </a:spcBef>
              </a:pPr>
              <a:t>8</a:t>
            </a:fld>
            <a:endParaRPr lang="en-US" dirty="0"/>
          </a:p>
        </p:txBody>
      </p:sp>
      <p:sp>
        <p:nvSpPr>
          <p:cNvPr id="6" name="Content Placeholder 1">
            <a:extLst>
              <a:ext uri="{FF2B5EF4-FFF2-40B4-BE49-F238E27FC236}">
                <a16:creationId xmlns:a16="http://schemas.microsoft.com/office/drawing/2014/main" id="{1EFAF450-38EE-43A2-A56A-6A84CEFC27FA}"/>
              </a:ext>
            </a:extLst>
          </p:cNvPr>
          <p:cNvSpPr txBox="1">
            <a:spLocks/>
          </p:cNvSpPr>
          <p:nvPr/>
        </p:nvSpPr>
        <p:spPr>
          <a:xfrm>
            <a:off x="625121" y="1189637"/>
            <a:ext cx="10664265" cy="1016849"/>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Tx/>
              <a:buNone/>
              <a:defRPr lang="en-US" sz="1800" kern="1200" smtClean="0">
                <a:solidFill>
                  <a:schemeClr val="tx2"/>
                </a:solidFill>
                <a:latin typeface="+mn-lt"/>
                <a:ea typeface="+mn-ea"/>
                <a:cs typeface="+mn-cs"/>
              </a:defRPr>
            </a:lvl1pPr>
            <a:lvl2pPr marL="274320" indent="-274320" algn="l" defTabSz="914400" rtl="0" eaLnBrk="1" latinLnBrk="0" hangingPunct="1">
              <a:lnSpc>
                <a:spcPct val="100000"/>
              </a:lnSpc>
              <a:spcBef>
                <a:spcPts val="1200"/>
              </a:spcBef>
              <a:buClr>
                <a:schemeClr val="accent1"/>
              </a:buClr>
              <a:buFont typeface="Arial" panose="020B0604020202020204" pitchFamily="34" charset="0"/>
              <a:buChar char="•"/>
              <a:defRPr lang="en-US" sz="1800" kern="1200">
                <a:solidFill>
                  <a:schemeClr val="tx2"/>
                </a:solidFill>
                <a:latin typeface="+mn-lt"/>
                <a:ea typeface="+mn-ea"/>
                <a:cs typeface="+mn-cs"/>
              </a:defRPr>
            </a:lvl2pPr>
            <a:lvl3pPr marL="487704" indent="-243852" algn="l" defTabSz="914400" rtl="0" eaLnBrk="1" latinLnBrk="0" hangingPunct="1">
              <a:lnSpc>
                <a:spcPct val="100000"/>
              </a:lnSpc>
              <a:spcBef>
                <a:spcPts val="1200"/>
              </a:spcBef>
              <a:buClr>
                <a:schemeClr val="accent1"/>
              </a:buClr>
              <a:buSzPct val="65000"/>
              <a:buFont typeface="Courier New" panose="02070309020205020404" pitchFamily="49" charset="0"/>
              <a:buChar char="o"/>
              <a:defRPr lang="en-US" sz="1600" kern="1200">
                <a:solidFill>
                  <a:schemeClr val="tx2"/>
                </a:solidFill>
                <a:latin typeface="+mn-lt"/>
                <a:ea typeface="+mn-ea"/>
                <a:cs typeface="+mn-cs"/>
              </a:defRPr>
            </a:lvl3pPr>
            <a:lvl4pPr marL="731557" indent="-243852" algn="l" defTabSz="914400" rtl="0" eaLnBrk="1" latinLnBrk="0" hangingPunct="1">
              <a:lnSpc>
                <a:spcPct val="100000"/>
              </a:lnSpc>
              <a:spcBef>
                <a:spcPts val="1200"/>
              </a:spcBef>
              <a:buClr>
                <a:schemeClr val="accent1"/>
              </a:buClr>
              <a:buSzPct val="65000"/>
              <a:buFont typeface="Courier New" panose="02070309020205020404" pitchFamily="49" charset="0"/>
              <a:buChar char="o"/>
              <a:defRPr lang="en-US"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dirty="0"/>
              <a:t>Unfortunately the use of diversionary routes is not always possible so there will be alternative transport in use during the programme – the aim is high quality with clear signage to aid the customer.  </a:t>
            </a:r>
          </a:p>
          <a:p>
            <a:endParaRPr lang="en-GB" dirty="0"/>
          </a:p>
        </p:txBody>
      </p:sp>
      <p:sp>
        <p:nvSpPr>
          <p:cNvPr id="7" name="Title 10">
            <a:extLst>
              <a:ext uri="{FF2B5EF4-FFF2-40B4-BE49-F238E27FC236}">
                <a16:creationId xmlns:a16="http://schemas.microsoft.com/office/drawing/2014/main" id="{76581A9B-E1D9-44DE-9EF3-9176ADF86F80}"/>
              </a:ext>
            </a:extLst>
          </p:cNvPr>
          <p:cNvSpPr txBox="1">
            <a:spLocks/>
          </p:cNvSpPr>
          <p:nvPr/>
        </p:nvSpPr>
        <p:spPr>
          <a:xfrm>
            <a:off x="625122" y="599029"/>
            <a:ext cx="6232878" cy="332399"/>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r>
              <a:rPr lang="en-GB" dirty="0"/>
              <a:t>Use of Alternative Transport</a:t>
            </a:r>
          </a:p>
        </p:txBody>
      </p:sp>
      <p:pic>
        <p:nvPicPr>
          <p:cNvPr id="8" name="Picture 7" descr="A bus parked on the side of a street&#10;&#10;Description automatically generated with medium confidence">
            <a:extLst>
              <a:ext uri="{FF2B5EF4-FFF2-40B4-BE49-F238E27FC236}">
                <a16:creationId xmlns:a16="http://schemas.microsoft.com/office/drawing/2014/main" id="{426CEF67-A20E-43A8-A8B5-B1B9283F43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906" y="2336596"/>
            <a:ext cx="2282194" cy="3042925"/>
          </a:xfrm>
          <a:prstGeom prst="roundRect">
            <a:avLst>
              <a:gd name="adj" fmla="val 2528"/>
            </a:avLst>
          </a:prstGeom>
        </p:spPr>
      </p:pic>
      <p:pic>
        <p:nvPicPr>
          <p:cNvPr id="9" name="Picture 8">
            <a:extLst>
              <a:ext uri="{FF2B5EF4-FFF2-40B4-BE49-F238E27FC236}">
                <a16:creationId xmlns:a16="http://schemas.microsoft.com/office/drawing/2014/main" id="{71E60B23-6125-4D22-B2F7-9CD1ACD8552B}"/>
              </a:ext>
            </a:extLst>
          </p:cNvPr>
          <p:cNvPicPr>
            <a:picLocks noChangeAspect="1"/>
          </p:cNvPicPr>
          <p:nvPr/>
        </p:nvPicPr>
        <p:blipFill rotWithShape="1">
          <a:blip r:embed="rId4">
            <a:extLst>
              <a:ext uri="{28A0092B-C50C-407E-A947-70E740481C1C}">
                <a14:useLocalDpi xmlns:a14="http://schemas.microsoft.com/office/drawing/2010/main" val="0"/>
              </a:ext>
            </a:extLst>
          </a:blip>
          <a:srcRect t="8283" r="48409"/>
          <a:stretch/>
        </p:blipFill>
        <p:spPr>
          <a:xfrm>
            <a:off x="3451338" y="2664383"/>
            <a:ext cx="1834084" cy="2445444"/>
          </a:xfrm>
          <a:prstGeom prst="roundRect">
            <a:avLst>
              <a:gd name="adj" fmla="val 2824"/>
            </a:avLst>
          </a:prstGeom>
        </p:spPr>
      </p:pic>
      <p:pic>
        <p:nvPicPr>
          <p:cNvPr id="10" name="Picture 9">
            <a:extLst>
              <a:ext uri="{FF2B5EF4-FFF2-40B4-BE49-F238E27FC236}">
                <a16:creationId xmlns:a16="http://schemas.microsoft.com/office/drawing/2014/main" id="{136A8BC5-942E-4933-A233-EFDB93D75BC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99405" y="2336596"/>
            <a:ext cx="2055118" cy="3101019"/>
          </a:xfrm>
          <a:prstGeom prst="rect">
            <a:avLst/>
          </a:prstGeom>
          <a:noFill/>
          <a:ln>
            <a:noFill/>
          </a:ln>
        </p:spPr>
      </p:pic>
      <p:pic>
        <p:nvPicPr>
          <p:cNvPr id="12" name="Picture 11">
            <a:extLst>
              <a:ext uri="{FF2B5EF4-FFF2-40B4-BE49-F238E27FC236}">
                <a16:creationId xmlns:a16="http://schemas.microsoft.com/office/drawing/2014/main" id="{395D5A5D-E05B-4960-B2F7-32166B0CD1D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27213" y="2336596"/>
            <a:ext cx="1896800" cy="3101019"/>
          </a:xfrm>
          <a:prstGeom prst="rect">
            <a:avLst/>
          </a:prstGeom>
          <a:noFill/>
        </p:spPr>
      </p:pic>
    </p:spTree>
    <p:extLst>
      <p:ext uri="{BB962C8B-B14F-4D97-AF65-F5344CB8AC3E}">
        <p14:creationId xmlns:p14="http://schemas.microsoft.com/office/powerpoint/2010/main" val="1103858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E013B92-39F8-410F-8879-FC072239E6A5}"/>
              </a:ext>
            </a:extLst>
          </p:cNvPr>
          <p:cNvSpPr>
            <a:spLocks noGrp="1"/>
          </p:cNvSpPr>
          <p:nvPr>
            <p:ph type="sldNum" sz="quarter" idx="10"/>
          </p:nvPr>
        </p:nvSpPr>
        <p:spPr/>
        <p:txBody>
          <a:bodyPr/>
          <a:lstStyle/>
          <a:p>
            <a:pPr marL="11552" algn="r">
              <a:spcBef>
                <a:spcPts val="109"/>
              </a:spcBef>
            </a:pPr>
            <a:fld id="{D77235B2-DCBF-403F-877F-ABA68C228CFD}" type="slidenum">
              <a:rPr lang="en-US" smtClean="0"/>
              <a:pPr marL="11552" algn="r">
                <a:spcBef>
                  <a:spcPts val="109"/>
                </a:spcBef>
              </a:pPr>
              <a:t>9</a:t>
            </a:fld>
            <a:endParaRPr lang="en-US" dirty="0"/>
          </a:p>
        </p:txBody>
      </p:sp>
      <p:sp>
        <p:nvSpPr>
          <p:cNvPr id="4" name="Content Placeholder 1">
            <a:extLst>
              <a:ext uri="{FF2B5EF4-FFF2-40B4-BE49-F238E27FC236}">
                <a16:creationId xmlns:a16="http://schemas.microsoft.com/office/drawing/2014/main" id="{C17E8C66-1259-4CD8-88CA-F19C9548996B}"/>
              </a:ext>
            </a:extLst>
          </p:cNvPr>
          <p:cNvSpPr txBox="1">
            <a:spLocks/>
          </p:cNvSpPr>
          <p:nvPr/>
        </p:nvSpPr>
        <p:spPr>
          <a:xfrm>
            <a:off x="625475" y="1689100"/>
            <a:ext cx="6358255" cy="2136140"/>
          </a:xfrm>
          <a:prstGeom prst="rect">
            <a:avLst/>
          </a:prstGeom>
        </p:spPr>
        <p:txBody>
          <a:bodyPr>
            <a:normAutofit/>
          </a:bodyPr>
          <a:lstStyle>
            <a:lvl1pPr marL="0" indent="0" algn="l" defTabSz="914400" rtl="0" eaLnBrk="1" latinLnBrk="0" hangingPunct="1">
              <a:lnSpc>
                <a:spcPct val="100000"/>
              </a:lnSpc>
              <a:spcBef>
                <a:spcPts val="1200"/>
              </a:spcBef>
              <a:buFontTx/>
              <a:buNone/>
              <a:defRPr lang="en-US" sz="1800" kern="1200" smtClean="0">
                <a:solidFill>
                  <a:schemeClr val="tx2"/>
                </a:solidFill>
                <a:latin typeface="+mn-lt"/>
                <a:ea typeface="+mn-ea"/>
                <a:cs typeface="+mn-cs"/>
              </a:defRPr>
            </a:lvl1pPr>
            <a:lvl2pPr marL="274320" indent="-274320" algn="l" defTabSz="914400" rtl="0" eaLnBrk="1" latinLnBrk="0" hangingPunct="1">
              <a:lnSpc>
                <a:spcPct val="100000"/>
              </a:lnSpc>
              <a:spcBef>
                <a:spcPts val="1200"/>
              </a:spcBef>
              <a:buClr>
                <a:schemeClr val="accent1"/>
              </a:buClr>
              <a:buFont typeface="Arial" panose="020B0604020202020204" pitchFamily="34" charset="0"/>
              <a:buChar char="•"/>
              <a:defRPr lang="en-US" sz="1800" kern="1200" smtClean="0">
                <a:solidFill>
                  <a:schemeClr val="tx2"/>
                </a:solidFill>
                <a:latin typeface="+mn-lt"/>
                <a:ea typeface="+mn-ea"/>
                <a:cs typeface="+mn-cs"/>
              </a:defRPr>
            </a:lvl2pPr>
            <a:lvl3pPr marL="548640" indent="-274320" algn="l" defTabSz="914400" rtl="0" eaLnBrk="1" latinLnBrk="0" hangingPunct="1">
              <a:lnSpc>
                <a:spcPct val="100000"/>
              </a:lnSpc>
              <a:spcBef>
                <a:spcPts val="1200"/>
              </a:spcBef>
              <a:buClr>
                <a:schemeClr val="accent1"/>
              </a:buClr>
              <a:buFont typeface="Courier New" panose="02070309020205020404" pitchFamily="49" charset="0"/>
              <a:buChar char="o"/>
              <a:defRPr lang="en-US" sz="1600" kern="1200" smtClean="0">
                <a:solidFill>
                  <a:schemeClr val="tx2"/>
                </a:solidFill>
                <a:latin typeface="+mn-lt"/>
                <a:ea typeface="+mn-ea"/>
                <a:cs typeface="+mn-cs"/>
              </a:defRPr>
            </a:lvl3pPr>
            <a:lvl4pPr marL="822960" indent="-274320" algn="l" defTabSz="914400" rtl="0" eaLnBrk="1" latinLnBrk="0" hangingPunct="1">
              <a:lnSpc>
                <a:spcPct val="100000"/>
              </a:lnSpc>
              <a:spcBef>
                <a:spcPts val="1200"/>
              </a:spcBef>
              <a:buClr>
                <a:schemeClr val="accent1"/>
              </a:buClr>
              <a:buFont typeface="Courier New" panose="02070309020205020404" pitchFamily="49" charset="0"/>
              <a:buChar char="o"/>
              <a:defRPr lang="en-US" sz="1400" kern="1200" smtClean="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600" dirty="0"/>
          </a:p>
        </p:txBody>
      </p:sp>
      <p:sp>
        <p:nvSpPr>
          <p:cNvPr id="5" name="Title 10">
            <a:extLst>
              <a:ext uri="{FF2B5EF4-FFF2-40B4-BE49-F238E27FC236}">
                <a16:creationId xmlns:a16="http://schemas.microsoft.com/office/drawing/2014/main" id="{20DC73B1-974B-49EC-B754-94AF7C035B29}"/>
              </a:ext>
            </a:extLst>
          </p:cNvPr>
          <p:cNvSpPr>
            <a:spLocks noGrp="1"/>
          </p:cNvSpPr>
          <p:nvPr>
            <p:ph type="title"/>
          </p:nvPr>
        </p:nvSpPr>
        <p:spPr>
          <a:xfrm>
            <a:off x="625121" y="599029"/>
            <a:ext cx="10929401" cy="332399"/>
          </a:xfrm>
        </p:spPr>
        <p:txBody>
          <a:bodyPr/>
          <a:lstStyle/>
          <a:p>
            <a:r>
              <a:rPr lang="en-GB" dirty="0"/>
              <a:t>Communicating to Customers</a:t>
            </a:r>
          </a:p>
        </p:txBody>
      </p:sp>
      <p:sp>
        <p:nvSpPr>
          <p:cNvPr id="10" name="TextBox 9">
            <a:extLst>
              <a:ext uri="{FF2B5EF4-FFF2-40B4-BE49-F238E27FC236}">
                <a16:creationId xmlns:a16="http://schemas.microsoft.com/office/drawing/2014/main" id="{15CBA011-89B0-4CBB-A886-FCF40B0EDFE5}"/>
              </a:ext>
            </a:extLst>
          </p:cNvPr>
          <p:cNvSpPr txBox="1"/>
          <p:nvPr/>
        </p:nvSpPr>
        <p:spPr>
          <a:xfrm>
            <a:off x="625121" y="1098605"/>
            <a:ext cx="10941404" cy="923330"/>
          </a:xfrm>
          <a:prstGeom prst="rect">
            <a:avLst/>
          </a:prstGeom>
          <a:noFill/>
        </p:spPr>
        <p:txBody>
          <a:bodyPr wrap="square">
            <a:spAutoFit/>
          </a:bodyPr>
          <a:lstStyle/>
          <a:p>
            <a:pPr algn="just"/>
            <a:r>
              <a:rPr lang="en-GB" dirty="0"/>
              <a:t>Through all TRU will communicate to its customers </a:t>
            </a:r>
            <a:r>
              <a:rPr lang="en-GB" sz="1800" dirty="0"/>
              <a:t>through a dedicated team of Customer Delivery Managers on trains, on stations and where alternative transport is required with a lead role providing co-ordination at key locations between all parts of the industry.</a:t>
            </a:r>
            <a:endParaRPr lang="en-GB" dirty="0"/>
          </a:p>
        </p:txBody>
      </p:sp>
      <p:pic>
        <p:nvPicPr>
          <p:cNvPr id="11" name="Picture 10">
            <a:extLst>
              <a:ext uri="{FF2B5EF4-FFF2-40B4-BE49-F238E27FC236}">
                <a16:creationId xmlns:a16="http://schemas.microsoft.com/office/drawing/2014/main" id="{943D0080-0978-4D76-9BEC-C160B6197BF0}"/>
              </a:ext>
            </a:extLst>
          </p:cNvPr>
          <p:cNvPicPr>
            <a:picLocks noChangeAspect="1"/>
          </p:cNvPicPr>
          <p:nvPr/>
        </p:nvPicPr>
        <p:blipFill>
          <a:blip r:embed="rId3"/>
          <a:stretch>
            <a:fillRect/>
          </a:stretch>
        </p:blipFill>
        <p:spPr>
          <a:xfrm>
            <a:off x="4043140" y="3024053"/>
            <a:ext cx="2755088" cy="2431997"/>
          </a:xfrm>
          <a:prstGeom prst="rect">
            <a:avLst/>
          </a:prstGeom>
        </p:spPr>
      </p:pic>
      <p:pic>
        <p:nvPicPr>
          <p:cNvPr id="12" name="Picture 11">
            <a:extLst>
              <a:ext uri="{FF2B5EF4-FFF2-40B4-BE49-F238E27FC236}">
                <a16:creationId xmlns:a16="http://schemas.microsoft.com/office/drawing/2014/main" id="{A5E44DAE-EE08-4768-9E19-5773F4272A35}"/>
              </a:ext>
            </a:extLst>
          </p:cNvPr>
          <p:cNvPicPr>
            <a:picLocks noChangeAspect="1"/>
          </p:cNvPicPr>
          <p:nvPr/>
        </p:nvPicPr>
        <p:blipFill>
          <a:blip r:embed="rId4"/>
          <a:stretch>
            <a:fillRect/>
          </a:stretch>
        </p:blipFill>
        <p:spPr>
          <a:xfrm>
            <a:off x="646793" y="2189112"/>
            <a:ext cx="3039555" cy="1860474"/>
          </a:xfrm>
          <a:prstGeom prst="rect">
            <a:avLst/>
          </a:prstGeom>
        </p:spPr>
      </p:pic>
      <p:pic>
        <p:nvPicPr>
          <p:cNvPr id="13" name="Picture 12">
            <a:extLst>
              <a:ext uri="{FF2B5EF4-FFF2-40B4-BE49-F238E27FC236}">
                <a16:creationId xmlns:a16="http://schemas.microsoft.com/office/drawing/2014/main" id="{0D919851-C62C-41FC-A261-012DF05F26BA}"/>
              </a:ext>
            </a:extLst>
          </p:cNvPr>
          <p:cNvPicPr>
            <a:picLocks noChangeAspect="1"/>
          </p:cNvPicPr>
          <p:nvPr/>
        </p:nvPicPr>
        <p:blipFill>
          <a:blip r:embed="rId5"/>
          <a:stretch>
            <a:fillRect/>
          </a:stretch>
        </p:blipFill>
        <p:spPr>
          <a:xfrm>
            <a:off x="1606665" y="4240052"/>
            <a:ext cx="1650565" cy="1857695"/>
          </a:xfrm>
          <a:prstGeom prst="rect">
            <a:avLst/>
          </a:prstGeom>
        </p:spPr>
      </p:pic>
      <p:pic>
        <p:nvPicPr>
          <p:cNvPr id="16" name="Picture 15">
            <a:extLst>
              <a:ext uri="{FF2B5EF4-FFF2-40B4-BE49-F238E27FC236}">
                <a16:creationId xmlns:a16="http://schemas.microsoft.com/office/drawing/2014/main" id="{0285D415-A84E-4AC8-8562-D13349454523}"/>
              </a:ext>
            </a:extLst>
          </p:cNvPr>
          <p:cNvPicPr>
            <a:picLocks noChangeAspect="1"/>
          </p:cNvPicPr>
          <p:nvPr/>
        </p:nvPicPr>
        <p:blipFill>
          <a:blip r:embed="rId6"/>
          <a:stretch>
            <a:fillRect/>
          </a:stretch>
        </p:blipFill>
        <p:spPr>
          <a:xfrm>
            <a:off x="9866802" y="2757170"/>
            <a:ext cx="2021753" cy="2431997"/>
          </a:xfrm>
          <a:prstGeom prst="rect">
            <a:avLst/>
          </a:prstGeom>
        </p:spPr>
      </p:pic>
      <p:pic>
        <p:nvPicPr>
          <p:cNvPr id="2" name="Picture 1">
            <a:extLst>
              <a:ext uri="{FF2B5EF4-FFF2-40B4-BE49-F238E27FC236}">
                <a16:creationId xmlns:a16="http://schemas.microsoft.com/office/drawing/2014/main" id="{EE65DFBE-0A70-A055-2C06-55F309278E5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68104" y="2189112"/>
            <a:ext cx="2128822" cy="3550207"/>
          </a:xfrm>
          <a:prstGeom prst="rect">
            <a:avLst/>
          </a:prstGeom>
          <a:noFill/>
        </p:spPr>
      </p:pic>
    </p:spTree>
    <p:extLst>
      <p:ext uri="{BB962C8B-B14F-4D97-AF65-F5344CB8AC3E}">
        <p14:creationId xmlns:p14="http://schemas.microsoft.com/office/powerpoint/2010/main" val="3833548562"/>
      </p:ext>
    </p:extLst>
  </p:cSld>
  <p:clrMapOvr>
    <a:masterClrMapping/>
  </p:clrMapOvr>
</p:sld>
</file>

<file path=ppt/theme/theme1.xml><?xml version="1.0" encoding="utf-8"?>
<a:theme xmlns:a="http://schemas.openxmlformats.org/drawingml/2006/main" name="Office Theme">
  <a:themeElements>
    <a:clrScheme name="Custom 114">
      <a:dk1>
        <a:srgbClr val="000000"/>
      </a:dk1>
      <a:lt1>
        <a:sysClr val="window" lastClr="FFFFFF"/>
      </a:lt1>
      <a:dk2>
        <a:srgbClr val="262626"/>
      </a:dk2>
      <a:lt2>
        <a:srgbClr val="E7E6E6"/>
      </a:lt2>
      <a:accent1>
        <a:srgbClr val="00266F"/>
      </a:accent1>
      <a:accent2>
        <a:srgbClr val="3D2CFF"/>
      </a:accent2>
      <a:accent3>
        <a:srgbClr val="00F0A2"/>
      </a:accent3>
      <a:accent4>
        <a:srgbClr val="FFFFFF"/>
      </a:accent4>
      <a:accent5>
        <a:srgbClr val="262626"/>
      </a:accent5>
      <a:accent6>
        <a:srgbClr val="70AD47"/>
      </a:accent6>
      <a:hlink>
        <a:srgbClr val="3D2CFF"/>
      </a:hlink>
      <a:folHlink>
        <a:srgbClr val="3D2CFF"/>
      </a:folHlink>
    </a:clrScheme>
    <a:fontScheme name="Custom 53">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YCA-TRU 031022" id="{F932FB49-7EAD-4FDA-9B24-DB30DFE43CE7}" vid="{497D3EFE-ED8B-4212-B844-2F6CA2F085D6}"/>
    </a:ext>
  </a:extLst>
</a:theme>
</file>

<file path=ppt/theme/theme2.xml><?xml version="1.0" encoding="utf-8"?>
<a:theme xmlns:a="http://schemas.openxmlformats.org/drawingml/2006/main" name="Office Theme">
  <a:themeElements>
    <a:clrScheme name="Custom 87">
      <a:dk1>
        <a:srgbClr val="000000"/>
      </a:dk1>
      <a:lt1>
        <a:sysClr val="window" lastClr="FFFFFF"/>
      </a:lt1>
      <a:dk2>
        <a:srgbClr val="262626"/>
      </a:dk2>
      <a:lt2>
        <a:srgbClr val="E7E6E6"/>
      </a:lt2>
      <a:accent1>
        <a:srgbClr val="00266F"/>
      </a:accent1>
      <a:accent2>
        <a:srgbClr val="3D2CFF"/>
      </a:accent2>
      <a:accent3>
        <a:srgbClr val="00F0A2"/>
      </a:accent3>
      <a:accent4>
        <a:srgbClr val="FFFFFF"/>
      </a:accent4>
      <a:accent5>
        <a:srgbClr val="262626"/>
      </a:accent5>
      <a:accent6>
        <a:srgbClr val="70AD47"/>
      </a:accent6>
      <a:hlink>
        <a:srgbClr val="3D2CFF"/>
      </a:hlink>
      <a:folHlink>
        <a:srgbClr val="3D2CFF"/>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YCA-TRU 031022" id="{F932FB49-7EAD-4FDA-9B24-DB30DFE43CE7}" vid="{43ADBDB3-B5A5-4ADE-89E3-92FB8417E3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1983c18-6aa9-4fb3-abf7-d4b5b136a85e">
      <UserInfo>
        <DisplayName>Alec Herron</DisplayName>
        <AccountId>119</AccountId>
        <AccountType/>
      </UserInfo>
      <UserInfo>
        <DisplayName>Jonathan Orriss</DisplayName>
        <AccountId>13</AccountId>
        <AccountType/>
      </UserInfo>
    </SharedWithUsers>
    <lcf76f155ced4ddcb4097134ff3c332f xmlns="35bb32b6-686b-42e6-a7c4-41754ccf6521">
      <Terms xmlns="http://schemas.microsoft.com/office/infopath/2007/PartnerControls"/>
    </lcf76f155ced4ddcb4097134ff3c332f>
    <TaxCatchAll xmlns="61983c18-6aa9-4fb3-abf7-d4b5b136a85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DF0ABF712AE864AB064C84CDD0BECDD" ma:contentTypeVersion="16" ma:contentTypeDescription="Create a new document." ma:contentTypeScope="" ma:versionID="89b65c2ef7d21c992fd89c256a8db725">
  <xsd:schema xmlns:xsd="http://www.w3.org/2001/XMLSchema" xmlns:xs="http://www.w3.org/2001/XMLSchema" xmlns:p="http://schemas.microsoft.com/office/2006/metadata/properties" xmlns:ns2="35bb32b6-686b-42e6-a7c4-41754ccf6521" xmlns:ns3="61983c18-6aa9-4fb3-abf7-d4b5b136a85e" targetNamespace="http://schemas.microsoft.com/office/2006/metadata/properties" ma:root="true" ma:fieldsID="719cb771f5b8e2774130428931ad1f7c" ns2:_="" ns3:_="">
    <xsd:import namespace="35bb32b6-686b-42e6-a7c4-41754ccf6521"/>
    <xsd:import namespace="61983c18-6aa9-4fb3-abf7-d4b5b136a85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b32b6-686b-42e6-a7c4-41754ccf65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7991d13-8513-42bf-b1fb-815ad481554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61983c18-6aa9-4fb3-abf7-d4b5b136a85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761a345-244f-46c7-8a7c-e3d1d55ac300}" ma:internalName="TaxCatchAll" ma:showField="CatchAllData" ma:web="61983c18-6aa9-4fb3-abf7-d4b5b136a85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C71E00-D732-436D-83EF-8A010D480DC6}">
  <ds:schemaRefs>
    <ds:schemaRef ds:uri="http://schemas.microsoft.com/office/2006/metadata/properties"/>
    <ds:schemaRef ds:uri="http://schemas.microsoft.com/office/infopath/2007/PartnerControls"/>
    <ds:schemaRef ds:uri="61983c18-6aa9-4fb3-abf7-d4b5b136a85e"/>
    <ds:schemaRef ds:uri="35bb32b6-686b-42e6-a7c4-41754ccf6521"/>
  </ds:schemaRefs>
</ds:datastoreItem>
</file>

<file path=customXml/itemProps2.xml><?xml version="1.0" encoding="utf-8"?>
<ds:datastoreItem xmlns:ds="http://schemas.openxmlformats.org/officeDocument/2006/customXml" ds:itemID="{03E03CEC-EACE-4A62-9AF7-76C2A9884C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b32b6-686b-42e6-a7c4-41754ccf6521"/>
    <ds:schemaRef ds:uri="61983c18-6aa9-4fb3-abf7-d4b5b136a85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35D0FB9-82A7-41A7-A12A-F118E4ABE5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WYCA-TRU 031022</Template>
  <TotalTime>999</TotalTime>
  <Words>814</Words>
  <Application>Microsoft Office PowerPoint</Application>
  <PresentationFormat>Widescreen</PresentationFormat>
  <Paragraphs>79</Paragraphs>
  <Slides>10</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Arial Nova</vt:lpstr>
      <vt:lpstr>Calibri</vt:lpstr>
      <vt:lpstr>Courier New</vt:lpstr>
      <vt:lpstr>Network Rail Sans</vt:lpstr>
      <vt:lpstr>Office Theme</vt:lpstr>
      <vt:lpstr>Office Theme</vt:lpstr>
      <vt:lpstr>Customer Delivery  (Planned Disruption)</vt:lpstr>
      <vt:lpstr>Who is involved?</vt:lpstr>
      <vt:lpstr>TRU Customer Meeting Structure</vt:lpstr>
      <vt:lpstr>The Transpennine Route Upgrade Customer Manifesto</vt:lpstr>
      <vt:lpstr>Key Customer Handling Plan Scenarios in 2023</vt:lpstr>
      <vt:lpstr>PowerPoint Presentation</vt:lpstr>
      <vt:lpstr>What we do to help Customers?</vt:lpstr>
      <vt:lpstr>PowerPoint Presentation</vt:lpstr>
      <vt:lpstr>Communicating to Customers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Keeping customers moving</dc:title>
  <dc:creator>Liam OShaughnessy</dc:creator>
  <cp:lastModifiedBy>Jonathan Orriss</cp:lastModifiedBy>
  <cp:revision>6</cp:revision>
  <dcterms:created xsi:type="dcterms:W3CDTF">2022-09-30T07:59:04Z</dcterms:created>
  <dcterms:modified xsi:type="dcterms:W3CDTF">2023-02-23T14:43:51Z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0x010100FDF0ABF712AE864AB064C84CDD0BECDD</vt:lpwstr>
  </property>
  <property fmtid="{D5CDD505-2E9C-101B-9397-08002B2CF9AE}" pid="3" name="MediaServiceImageTags">
    <vt:lpwstr/>
  </property>
</Properties>
</file>