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0" r:id="rId1"/>
  </p:sldMasterIdLst>
  <p:notesMasterIdLst>
    <p:notesMasterId r:id="rId11"/>
  </p:notesMasterIdLst>
  <p:handoutMasterIdLst>
    <p:handoutMasterId r:id="rId12"/>
  </p:handoutMasterIdLst>
  <p:sldIdLst>
    <p:sldId id="334" r:id="rId2"/>
    <p:sldId id="324" r:id="rId3"/>
    <p:sldId id="335" r:id="rId4"/>
    <p:sldId id="338" r:id="rId5"/>
    <p:sldId id="337" r:id="rId6"/>
    <p:sldId id="343" r:id="rId7"/>
    <p:sldId id="342" r:id="rId8"/>
    <p:sldId id="339" r:id="rId9"/>
    <p:sldId id="29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5464"/>
    <a:srgbClr val="FF4A00"/>
    <a:srgbClr val="E2F5E9"/>
    <a:srgbClr val="08212E"/>
    <a:srgbClr val="021421"/>
    <a:srgbClr val="DA116F"/>
    <a:srgbClr val="FF2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93D1CB-FFCB-41B2-BECD-0819AEA76ADA}" v="9" dt="2023-02-28T12:34:43.7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30"/>
    <p:restoredTop sz="94694"/>
  </p:normalViewPr>
  <p:slideViewPr>
    <p:cSldViewPr snapToGrid="0" snapToObjects="1">
      <p:cViewPr varScale="1">
        <p:scale>
          <a:sx n="62" d="100"/>
          <a:sy n="62" d="100"/>
        </p:scale>
        <p:origin x="104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5" d="100"/>
          <a:sy n="135" d="100"/>
        </p:scale>
        <p:origin x="356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 Smith" userId="9293cb05-bd55-43d5-8b27-2d247e2a26a4" providerId="ADAL" clId="{B4DD9F2E-5D16-4B7F-8190-D12AD63CCBDF}"/>
    <pc:docChg chg="undo custSel addSld delSld modSld">
      <pc:chgData name="Nick Smith" userId="9293cb05-bd55-43d5-8b27-2d247e2a26a4" providerId="ADAL" clId="{B4DD9F2E-5D16-4B7F-8190-D12AD63CCBDF}" dt="2023-02-03T17:04:07.202" v="1449" actId="255"/>
      <pc:docMkLst>
        <pc:docMk/>
      </pc:docMkLst>
      <pc:sldChg chg="modSp mod">
        <pc:chgData name="Nick Smith" userId="9293cb05-bd55-43d5-8b27-2d247e2a26a4" providerId="ADAL" clId="{B4DD9F2E-5D16-4B7F-8190-D12AD63CCBDF}" dt="2023-02-03T13:15:30.384" v="7" actId="20577"/>
        <pc:sldMkLst>
          <pc:docMk/>
          <pc:sldMk cId="3323485642" sldId="334"/>
        </pc:sldMkLst>
        <pc:spChg chg="mod">
          <ac:chgData name="Nick Smith" userId="9293cb05-bd55-43d5-8b27-2d247e2a26a4" providerId="ADAL" clId="{B4DD9F2E-5D16-4B7F-8190-D12AD63CCBDF}" dt="2023-02-03T13:15:30.384" v="7" actId="20577"/>
          <ac:spMkLst>
            <pc:docMk/>
            <pc:sldMk cId="3323485642" sldId="334"/>
            <ac:spMk id="2" creationId="{425E1E56-761C-F443-8358-856467D98CBE}"/>
          </ac:spMkLst>
        </pc:spChg>
      </pc:sldChg>
      <pc:sldChg chg="addSp delSp modSp mod">
        <pc:chgData name="Nick Smith" userId="9293cb05-bd55-43d5-8b27-2d247e2a26a4" providerId="ADAL" clId="{B4DD9F2E-5D16-4B7F-8190-D12AD63CCBDF}" dt="2023-02-03T17:03:46.377" v="1446" actId="403"/>
        <pc:sldMkLst>
          <pc:docMk/>
          <pc:sldMk cId="2047317973" sldId="335"/>
        </pc:sldMkLst>
        <pc:spChg chg="mod">
          <ac:chgData name="Nick Smith" userId="9293cb05-bd55-43d5-8b27-2d247e2a26a4" providerId="ADAL" clId="{B4DD9F2E-5D16-4B7F-8190-D12AD63CCBDF}" dt="2023-02-03T17:03:46.377" v="1446" actId="403"/>
          <ac:spMkLst>
            <pc:docMk/>
            <pc:sldMk cId="2047317973" sldId="335"/>
            <ac:spMk id="3" creationId="{E571E03C-7640-E44B-5730-B685B3C09502}"/>
          </ac:spMkLst>
        </pc:spChg>
        <pc:spChg chg="del mod">
          <ac:chgData name="Nick Smith" userId="9293cb05-bd55-43d5-8b27-2d247e2a26a4" providerId="ADAL" clId="{B4DD9F2E-5D16-4B7F-8190-D12AD63CCBDF}" dt="2023-02-03T14:01:37.980" v="1161" actId="21"/>
          <ac:spMkLst>
            <pc:docMk/>
            <pc:sldMk cId="2047317973" sldId="335"/>
            <ac:spMk id="6" creationId="{D3F6ABD5-26E2-E372-2F22-874B68614DF9}"/>
          </ac:spMkLst>
        </pc:spChg>
        <pc:picChg chg="add mod">
          <ac:chgData name="Nick Smith" userId="9293cb05-bd55-43d5-8b27-2d247e2a26a4" providerId="ADAL" clId="{B4DD9F2E-5D16-4B7F-8190-D12AD63CCBDF}" dt="2023-02-03T13:21:37.695" v="197"/>
          <ac:picMkLst>
            <pc:docMk/>
            <pc:sldMk cId="2047317973" sldId="335"/>
            <ac:picMk id="2" creationId="{705C9C72-915C-46A1-E125-0F722D7FE40F}"/>
          </ac:picMkLst>
        </pc:picChg>
        <pc:picChg chg="add mod">
          <ac:chgData name="Nick Smith" userId="9293cb05-bd55-43d5-8b27-2d247e2a26a4" providerId="ADAL" clId="{B4DD9F2E-5D16-4B7F-8190-D12AD63CCBDF}" dt="2023-02-03T13:21:51.456" v="201"/>
          <ac:picMkLst>
            <pc:docMk/>
            <pc:sldMk cId="2047317973" sldId="335"/>
            <ac:picMk id="4" creationId="{E82A4B59-843D-DEED-E82A-842C521FA28E}"/>
          </ac:picMkLst>
        </pc:picChg>
      </pc:sldChg>
      <pc:sldChg chg="addSp delSp modSp mod">
        <pc:chgData name="Nick Smith" userId="9293cb05-bd55-43d5-8b27-2d247e2a26a4" providerId="ADAL" clId="{B4DD9F2E-5D16-4B7F-8190-D12AD63CCBDF}" dt="2023-02-03T17:04:07.202" v="1449" actId="255"/>
        <pc:sldMkLst>
          <pc:docMk/>
          <pc:sldMk cId="2558181244" sldId="337"/>
        </pc:sldMkLst>
        <pc:spChg chg="mod">
          <ac:chgData name="Nick Smith" userId="9293cb05-bd55-43d5-8b27-2d247e2a26a4" providerId="ADAL" clId="{B4DD9F2E-5D16-4B7F-8190-D12AD63CCBDF}" dt="2023-02-03T17:04:07.202" v="1449" actId="255"/>
          <ac:spMkLst>
            <pc:docMk/>
            <pc:sldMk cId="2558181244" sldId="337"/>
            <ac:spMk id="2" creationId="{1F1223C3-D31D-424E-8690-192C9AAB8842}"/>
          </ac:spMkLst>
        </pc:spChg>
        <pc:spChg chg="mod">
          <ac:chgData name="Nick Smith" userId="9293cb05-bd55-43d5-8b27-2d247e2a26a4" providerId="ADAL" clId="{B4DD9F2E-5D16-4B7F-8190-D12AD63CCBDF}" dt="2023-02-03T14:07:06.977" v="1277" actId="255"/>
          <ac:spMkLst>
            <pc:docMk/>
            <pc:sldMk cId="2558181244" sldId="337"/>
            <ac:spMk id="4" creationId="{F89F07E9-EE39-4F9D-85AF-18847DE0AF4D}"/>
          </ac:spMkLst>
        </pc:spChg>
        <pc:picChg chg="del">
          <ac:chgData name="Nick Smith" userId="9293cb05-bd55-43d5-8b27-2d247e2a26a4" providerId="ADAL" clId="{B4DD9F2E-5D16-4B7F-8190-D12AD63CCBDF}" dt="2023-02-03T13:20:53.974" v="192" actId="21"/>
          <ac:picMkLst>
            <pc:docMk/>
            <pc:sldMk cId="2558181244" sldId="337"/>
            <ac:picMk id="3" creationId="{92402C88-018B-C4E2-213D-C38F9B9AE300}"/>
          </ac:picMkLst>
        </pc:picChg>
        <pc:picChg chg="mod">
          <ac:chgData name="Nick Smith" userId="9293cb05-bd55-43d5-8b27-2d247e2a26a4" providerId="ADAL" clId="{B4DD9F2E-5D16-4B7F-8190-D12AD63CCBDF}" dt="2023-02-03T13:27:45.703" v="342" actId="1076"/>
          <ac:picMkLst>
            <pc:docMk/>
            <pc:sldMk cId="2558181244" sldId="337"/>
            <ac:picMk id="5" creationId="{B445D16C-4542-3C6A-0928-357E467822D2}"/>
          </ac:picMkLst>
        </pc:picChg>
        <pc:picChg chg="add mod">
          <ac:chgData name="Nick Smith" userId="9293cb05-bd55-43d5-8b27-2d247e2a26a4" providerId="ADAL" clId="{B4DD9F2E-5D16-4B7F-8190-D12AD63CCBDF}" dt="2023-02-03T13:27:51.374" v="345" actId="1076"/>
          <ac:picMkLst>
            <pc:docMk/>
            <pc:sldMk cId="2558181244" sldId="337"/>
            <ac:picMk id="7" creationId="{D0E3F7A0-04AE-D631-E9B1-0C0326F2CA09}"/>
          </ac:picMkLst>
        </pc:picChg>
      </pc:sldChg>
      <pc:sldChg chg="del">
        <pc:chgData name="Nick Smith" userId="9293cb05-bd55-43d5-8b27-2d247e2a26a4" providerId="ADAL" clId="{B4DD9F2E-5D16-4B7F-8190-D12AD63CCBDF}" dt="2023-02-03T13:16:47.124" v="70" actId="2696"/>
        <pc:sldMkLst>
          <pc:docMk/>
          <pc:sldMk cId="2167809371" sldId="338"/>
        </pc:sldMkLst>
      </pc:sldChg>
      <pc:sldChg chg="delSp modSp add mod">
        <pc:chgData name="Nick Smith" userId="9293cb05-bd55-43d5-8b27-2d247e2a26a4" providerId="ADAL" clId="{B4DD9F2E-5D16-4B7F-8190-D12AD63CCBDF}" dt="2023-02-03T17:03:56.836" v="1448" actId="14100"/>
        <pc:sldMkLst>
          <pc:docMk/>
          <pc:sldMk cId="3248070533" sldId="338"/>
        </pc:sldMkLst>
        <pc:spChg chg="mod">
          <ac:chgData name="Nick Smith" userId="9293cb05-bd55-43d5-8b27-2d247e2a26a4" providerId="ADAL" clId="{B4DD9F2E-5D16-4B7F-8190-D12AD63CCBDF}" dt="2023-02-03T17:03:56.836" v="1448" actId="14100"/>
          <ac:spMkLst>
            <pc:docMk/>
            <pc:sldMk cId="3248070533" sldId="338"/>
            <ac:spMk id="3" creationId="{E571E03C-7640-E44B-5730-B685B3C09502}"/>
          </ac:spMkLst>
        </pc:spChg>
        <pc:spChg chg="mod">
          <ac:chgData name="Nick Smith" userId="9293cb05-bd55-43d5-8b27-2d247e2a26a4" providerId="ADAL" clId="{B4DD9F2E-5D16-4B7F-8190-D12AD63CCBDF}" dt="2023-02-03T13:23:35.971" v="214" actId="20577"/>
          <ac:spMkLst>
            <pc:docMk/>
            <pc:sldMk cId="3248070533" sldId="338"/>
            <ac:spMk id="5" creationId="{08D5AF0F-2806-401B-92C1-B2E8C97CD0C9}"/>
          </ac:spMkLst>
        </pc:spChg>
        <pc:spChg chg="del">
          <ac:chgData name="Nick Smith" userId="9293cb05-bd55-43d5-8b27-2d247e2a26a4" providerId="ADAL" clId="{B4DD9F2E-5D16-4B7F-8190-D12AD63CCBDF}" dt="2023-02-03T14:04:02.285" v="1165" actId="478"/>
          <ac:spMkLst>
            <pc:docMk/>
            <pc:sldMk cId="3248070533" sldId="338"/>
            <ac:spMk id="6" creationId="{D3F6ABD5-26E2-E372-2F22-874B68614DF9}"/>
          </ac:spMkLst>
        </pc:spChg>
      </pc:sldChg>
      <pc:sldChg chg="addSp delSp modSp add mod">
        <pc:chgData name="Nick Smith" userId="9293cb05-bd55-43d5-8b27-2d247e2a26a4" providerId="ADAL" clId="{B4DD9F2E-5D16-4B7F-8190-D12AD63CCBDF}" dt="2023-02-03T14:07:12.601" v="1278" actId="255"/>
        <pc:sldMkLst>
          <pc:docMk/>
          <pc:sldMk cId="3246367319" sldId="339"/>
        </pc:sldMkLst>
        <pc:spChg chg="del mod">
          <ac:chgData name="Nick Smith" userId="9293cb05-bd55-43d5-8b27-2d247e2a26a4" providerId="ADAL" clId="{B4DD9F2E-5D16-4B7F-8190-D12AD63CCBDF}" dt="2023-02-03T13:31:13.139" v="711" actId="21"/>
          <ac:spMkLst>
            <pc:docMk/>
            <pc:sldMk cId="3246367319" sldId="339"/>
            <ac:spMk id="2" creationId="{1F1223C3-D31D-424E-8690-192C9AAB8842}"/>
          </ac:spMkLst>
        </pc:spChg>
        <pc:spChg chg="mod">
          <ac:chgData name="Nick Smith" userId="9293cb05-bd55-43d5-8b27-2d247e2a26a4" providerId="ADAL" clId="{B4DD9F2E-5D16-4B7F-8190-D12AD63CCBDF}" dt="2023-02-03T14:07:12.601" v="1278" actId="255"/>
          <ac:spMkLst>
            <pc:docMk/>
            <pc:sldMk cId="3246367319" sldId="339"/>
            <ac:spMk id="4" creationId="{F89F07E9-EE39-4F9D-85AF-18847DE0AF4D}"/>
          </ac:spMkLst>
        </pc:spChg>
        <pc:spChg chg="add mod">
          <ac:chgData name="Nick Smith" userId="9293cb05-bd55-43d5-8b27-2d247e2a26a4" providerId="ADAL" clId="{B4DD9F2E-5D16-4B7F-8190-D12AD63CCBDF}" dt="2023-02-03T14:06:44.894" v="1276" actId="14100"/>
          <ac:spMkLst>
            <pc:docMk/>
            <pc:sldMk cId="3246367319" sldId="339"/>
            <ac:spMk id="6" creationId="{0550BA91-08A5-B6DD-D9BD-EA0A31797826}"/>
          </ac:spMkLst>
        </pc:spChg>
        <pc:picChg chg="del">
          <ac:chgData name="Nick Smith" userId="9293cb05-bd55-43d5-8b27-2d247e2a26a4" providerId="ADAL" clId="{B4DD9F2E-5D16-4B7F-8190-D12AD63CCBDF}" dt="2023-02-03T13:28:05.860" v="347" actId="21"/>
          <ac:picMkLst>
            <pc:docMk/>
            <pc:sldMk cId="3246367319" sldId="339"/>
            <ac:picMk id="5" creationId="{B445D16C-4542-3C6A-0928-357E467822D2}"/>
          </ac:picMkLst>
        </pc:picChg>
        <pc:picChg chg="del">
          <ac:chgData name="Nick Smith" userId="9293cb05-bd55-43d5-8b27-2d247e2a26a4" providerId="ADAL" clId="{B4DD9F2E-5D16-4B7F-8190-D12AD63CCBDF}" dt="2023-02-03T13:28:07.734" v="348" actId="21"/>
          <ac:picMkLst>
            <pc:docMk/>
            <pc:sldMk cId="3246367319" sldId="339"/>
            <ac:picMk id="7" creationId="{D0E3F7A0-04AE-D631-E9B1-0C0326F2CA09}"/>
          </ac:picMkLst>
        </pc:picChg>
        <pc:picChg chg="add mod">
          <ac:chgData name="Nick Smith" userId="9293cb05-bd55-43d5-8b27-2d247e2a26a4" providerId="ADAL" clId="{B4DD9F2E-5D16-4B7F-8190-D12AD63CCBDF}" dt="2023-02-03T14:01:28.439" v="1160" actId="1076"/>
          <ac:picMkLst>
            <pc:docMk/>
            <pc:sldMk cId="3246367319" sldId="339"/>
            <ac:picMk id="9" creationId="{CDC8CC6B-E9BB-3D37-7238-0524506B5C5B}"/>
          </ac:picMkLst>
        </pc:picChg>
      </pc:sldChg>
      <pc:sldChg chg="del">
        <pc:chgData name="Nick Smith" userId="9293cb05-bd55-43d5-8b27-2d247e2a26a4" providerId="ADAL" clId="{B4DD9F2E-5D16-4B7F-8190-D12AD63CCBDF}" dt="2023-02-03T13:16:55.320" v="71" actId="2696"/>
        <pc:sldMkLst>
          <pc:docMk/>
          <pc:sldMk cId="3765313152" sldId="339"/>
        </pc:sldMkLst>
      </pc:sldChg>
      <pc:sldChg chg="add del">
        <pc:chgData name="Nick Smith" userId="9293cb05-bd55-43d5-8b27-2d247e2a26a4" providerId="ADAL" clId="{B4DD9F2E-5D16-4B7F-8190-D12AD63CCBDF}" dt="2023-02-03T13:38:12.922" v="881" actId="2696"/>
        <pc:sldMkLst>
          <pc:docMk/>
          <pc:sldMk cId="257895891" sldId="340"/>
        </pc:sldMkLst>
      </pc:sldChg>
      <pc:sldChg chg="del">
        <pc:chgData name="Nick Smith" userId="9293cb05-bd55-43d5-8b27-2d247e2a26a4" providerId="ADAL" clId="{B4DD9F2E-5D16-4B7F-8190-D12AD63CCBDF}" dt="2023-02-03T13:16:43.306" v="69" actId="2696"/>
        <pc:sldMkLst>
          <pc:docMk/>
          <pc:sldMk cId="3226649028" sldId="340"/>
        </pc:sldMkLst>
      </pc:sldChg>
    </pc:docChg>
  </pc:docChgLst>
  <pc:docChgLst>
    <pc:chgData name="Nick Smith" userId="9293cb05-bd55-43d5-8b27-2d247e2a26a4" providerId="ADAL" clId="{E2D0D003-CD02-4F17-9D2A-02ED166A30A1}"/>
    <pc:docChg chg="undo custSel modSld">
      <pc:chgData name="Nick Smith" userId="9293cb05-bd55-43d5-8b27-2d247e2a26a4" providerId="ADAL" clId="{E2D0D003-CD02-4F17-9D2A-02ED166A30A1}" dt="2023-02-15T10:53:29.787" v="758" actId="20577"/>
      <pc:docMkLst>
        <pc:docMk/>
      </pc:docMkLst>
      <pc:sldChg chg="modSp mod">
        <pc:chgData name="Nick Smith" userId="9293cb05-bd55-43d5-8b27-2d247e2a26a4" providerId="ADAL" clId="{E2D0D003-CD02-4F17-9D2A-02ED166A30A1}" dt="2023-02-14T13:36:15.205" v="483" actId="207"/>
        <pc:sldMkLst>
          <pc:docMk/>
          <pc:sldMk cId="2047317973" sldId="335"/>
        </pc:sldMkLst>
        <pc:spChg chg="mod">
          <ac:chgData name="Nick Smith" userId="9293cb05-bd55-43d5-8b27-2d247e2a26a4" providerId="ADAL" clId="{E2D0D003-CD02-4F17-9D2A-02ED166A30A1}" dt="2023-02-14T10:38:21.846" v="408" actId="20577"/>
          <ac:spMkLst>
            <pc:docMk/>
            <pc:sldMk cId="2047317973" sldId="335"/>
            <ac:spMk id="3" creationId="{E571E03C-7640-E44B-5730-B685B3C09502}"/>
          </ac:spMkLst>
        </pc:spChg>
        <pc:spChg chg="mod">
          <ac:chgData name="Nick Smith" userId="9293cb05-bd55-43d5-8b27-2d247e2a26a4" providerId="ADAL" clId="{E2D0D003-CD02-4F17-9D2A-02ED166A30A1}" dt="2023-02-14T13:36:15.205" v="483" actId="207"/>
          <ac:spMkLst>
            <pc:docMk/>
            <pc:sldMk cId="2047317973" sldId="335"/>
            <ac:spMk id="5" creationId="{08D5AF0F-2806-401B-92C1-B2E8C97CD0C9}"/>
          </ac:spMkLst>
        </pc:spChg>
      </pc:sldChg>
      <pc:sldChg chg="modSp mod">
        <pc:chgData name="Nick Smith" userId="9293cb05-bd55-43d5-8b27-2d247e2a26a4" providerId="ADAL" clId="{E2D0D003-CD02-4F17-9D2A-02ED166A30A1}" dt="2023-02-14T13:36:23.037" v="485" actId="207"/>
        <pc:sldMkLst>
          <pc:docMk/>
          <pc:sldMk cId="2558181244" sldId="337"/>
        </pc:sldMkLst>
        <pc:spChg chg="mod">
          <ac:chgData name="Nick Smith" userId="9293cb05-bd55-43d5-8b27-2d247e2a26a4" providerId="ADAL" clId="{E2D0D003-CD02-4F17-9D2A-02ED166A30A1}" dt="2023-02-14T13:33:50.804" v="457" actId="20577"/>
          <ac:spMkLst>
            <pc:docMk/>
            <pc:sldMk cId="2558181244" sldId="337"/>
            <ac:spMk id="2" creationId="{1F1223C3-D31D-424E-8690-192C9AAB8842}"/>
          </ac:spMkLst>
        </pc:spChg>
        <pc:spChg chg="mod">
          <ac:chgData name="Nick Smith" userId="9293cb05-bd55-43d5-8b27-2d247e2a26a4" providerId="ADAL" clId="{E2D0D003-CD02-4F17-9D2A-02ED166A30A1}" dt="2023-02-14T13:36:23.037" v="485" actId="207"/>
          <ac:spMkLst>
            <pc:docMk/>
            <pc:sldMk cId="2558181244" sldId="337"/>
            <ac:spMk id="4" creationId="{F89F07E9-EE39-4F9D-85AF-18847DE0AF4D}"/>
          </ac:spMkLst>
        </pc:spChg>
      </pc:sldChg>
      <pc:sldChg chg="modSp mod">
        <pc:chgData name="Nick Smith" userId="9293cb05-bd55-43d5-8b27-2d247e2a26a4" providerId="ADAL" clId="{E2D0D003-CD02-4F17-9D2A-02ED166A30A1}" dt="2023-02-15T10:53:29.787" v="758" actId="20577"/>
        <pc:sldMkLst>
          <pc:docMk/>
          <pc:sldMk cId="3248070533" sldId="338"/>
        </pc:sldMkLst>
        <pc:spChg chg="mod">
          <ac:chgData name="Nick Smith" userId="9293cb05-bd55-43d5-8b27-2d247e2a26a4" providerId="ADAL" clId="{E2D0D003-CD02-4F17-9D2A-02ED166A30A1}" dt="2023-02-15T10:53:29.787" v="758" actId="20577"/>
          <ac:spMkLst>
            <pc:docMk/>
            <pc:sldMk cId="3248070533" sldId="338"/>
            <ac:spMk id="3" creationId="{E571E03C-7640-E44B-5730-B685B3C09502}"/>
          </ac:spMkLst>
        </pc:spChg>
        <pc:spChg chg="mod">
          <ac:chgData name="Nick Smith" userId="9293cb05-bd55-43d5-8b27-2d247e2a26a4" providerId="ADAL" clId="{E2D0D003-CD02-4F17-9D2A-02ED166A30A1}" dt="2023-02-14T13:36:19.659" v="484" actId="207"/>
          <ac:spMkLst>
            <pc:docMk/>
            <pc:sldMk cId="3248070533" sldId="338"/>
            <ac:spMk id="5" creationId="{08D5AF0F-2806-401B-92C1-B2E8C97CD0C9}"/>
          </ac:spMkLst>
        </pc:spChg>
      </pc:sldChg>
      <pc:sldChg chg="addSp delSp modSp mod">
        <pc:chgData name="Nick Smith" userId="9293cb05-bd55-43d5-8b27-2d247e2a26a4" providerId="ADAL" clId="{E2D0D003-CD02-4F17-9D2A-02ED166A30A1}" dt="2023-02-14T13:36:54.645" v="486" actId="2711"/>
        <pc:sldMkLst>
          <pc:docMk/>
          <pc:sldMk cId="3246367319" sldId="339"/>
        </pc:sldMkLst>
        <pc:spChg chg="add del mod">
          <ac:chgData name="Nick Smith" userId="9293cb05-bd55-43d5-8b27-2d247e2a26a4" providerId="ADAL" clId="{E2D0D003-CD02-4F17-9D2A-02ED166A30A1}" dt="2023-02-14T13:36:04.076" v="481" actId="21"/>
          <ac:spMkLst>
            <pc:docMk/>
            <pc:sldMk cId="3246367319" sldId="339"/>
            <ac:spMk id="3" creationId="{23ACC608-5D34-0420-49F0-38FBF4573A26}"/>
          </ac:spMkLst>
        </pc:spChg>
        <pc:spChg chg="del">
          <ac:chgData name="Nick Smith" userId="9293cb05-bd55-43d5-8b27-2d247e2a26a4" providerId="ADAL" clId="{E2D0D003-CD02-4F17-9D2A-02ED166A30A1}" dt="2023-02-14T13:36:00.636" v="480" actId="21"/>
          <ac:spMkLst>
            <pc:docMk/>
            <pc:sldMk cId="3246367319" sldId="339"/>
            <ac:spMk id="4" creationId="{F89F07E9-EE39-4F9D-85AF-18847DE0AF4D}"/>
          </ac:spMkLst>
        </pc:spChg>
        <pc:spChg chg="mod">
          <ac:chgData name="Nick Smith" userId="9293cb05-bd55-43d5-8b27-2d247e2a26a4" providerId="ADAL" clId="{E2D0D003-CD02-4F17-9D2A-02ED166A30A1}" dt="2023-02-14T13:36:54.645" v="486" actId="2711"/>
          <ac:spMkLst>
            <pc:docMk/>
            <pc:sldMk cId="3246367319" sldId="339"/>
            <ac:spMk id="6" creationId="{0550BA91-08A5-B6DD-D9BD-EA0A31797826}"/>
          </ac:spMkLst>
        </pc:spChg>
      </pc:sldChg>
    </pc:docChg>
  </pc:docChgLst>
  <pc:docChgLst>
    <pc:chgData name="Nick Smith" userId="9293cb05-bd55-43d5-8b27-2d247e2a26a4" providerId="ADAL" clId="{5993D1CB-FFCB-41B2-BECD-0819AEA76ADA}"/>
    <pc:docChg chg="custSel addSld delSld modSld sldOrd">
      <pc:chgData name="Nick Smith" userId="9293cb05-bd55-43d5-8b27-2d247e2a26a4" providerId="ADAL" clId="{5993D1CB-FFCB-41B2-BECD-0819AEA76ADA}" dt="2023-02-28T12:32:58.938" v="1284" actId="20577"/>
      <pc:docMkLst>
        <pc:docMk/>
      </pc:docMkLst>
      <pc:sldChg chg="modSp mod">
        <pc:chgData name="Nick Smith" userId="9293cb05-bd55-43d5-8b27-2d247e2a26a4" providerId="ADAL" clId="{5993D1CB-FFCB-41B2-BECD-0819AEA76ADA}" dt="2023-02-28T12:32:58.938" v="1284" actId="20577"/>
        <pc:sldMkLst>
          <pc:docMk/>
          <pc:sldMk cId="404166043" sldId="291"/>
        </pc:sldMkLst>
        <pc:spChg chg="mod">
          <ac:chgData name="Nick Smith" userId="9293cb05-bd55-43d5-8b27-2d247e2a26a4" providerId="ADAL" clId="{5993D1CB-FFCB-41B2-BECD-0819AEA76ADA}" dt="2023-02-28T12:32:58.938" v="1284" actId="20577"/>
          <ac:spMkLst>
            <pc:docMk/>
            <pc:sldMk cId="404166043" sldId="291"/>
            <ac:spMk id="2" creationId="{F3C4E11E-B20D-4A0C-92BD-94703F7ED91E}"/>
          </ac:spMkLst>
        </pc:spChg>
      </pc:sldChg>
      <pc:sldChg chg="addSp delSp modSp add mod ord">
        <pc:chgData name="Nick Smith" userId="9293cb05-bd55-43d5-8b27-2d247e2a26a4" providerId="ADAL" clId="{5993D1CB-FFCB-41B2-BECD-0819AEA76ADA}" dt="2023-02-28T10:21:18.680" v="1215" actId="20577"/>
        <pc:sldMkLst>
          <pc:docMk/>
          <pc:sldMk cId="516820678" sldId="324"/>
        </pc:sldMkLst>
        <pc:spChg chg="del">
          <ac:chgData name="Nick Smith" userId="9293cb05-bd55-43d5-8b27-2d247e2a26a4" providerId="ADAL" clId="{5993D1CB-FFCB-41B2-BECD-0819AEA76ADA}" dt="2023-02-27T20:03:44.782" v="73" actId="21"/>
          <ac:spMkLst>
            <pc:docMk/>
            <pc:sldMk cId="516820678" sldId="324"/>
            <ac:spMk id="3" creationId="{992DE43D-2721-4A69-8C79-2735F1FB4A21}"/>
          </ac:spMkLst>
        </pc:spChg>
        <pc:spChg chg="mod">
          <ac:chgData name="Nick Smith" userId="9293cb05-bd55-43d5-8b27-2d247e2a26a4" providerId="ADAL" clId="{5993D1CB-FFCB-41B2-BECD-0819AEA76ADA}" dt="2023-02-28T10:21:18.680" v="1215" actId="20577"/>
          <ac:spMkLst>
            <pc:docMk/>
            <pc:sldMk cId="516820678" sldId="324"/>
            <ac:spMk id="5" creationId="{9453D395-2E56-4584-9CF5-14E8877BC406}"/>
          </ac:spMkLst>
        </pc:spChg>
        <pc:spChg chg="add del mod">
          <ac:chgData name="Nick Smith" userId="9293cb05-bd55-43d5-8b27-2d247e2a26a4" providerId="ADAL" clId="{5993D1CB-FFCB-41B2-BECD-0819AEA76ADA}" dt="2023-02-27T20:03:49.800" v="74" actId="21"/>
          <ac:spMkLst>
            <pc:docMk/>
            <pc:sldMk cId="516820678" sldId="324"/>
            <ac:spMk id="7" creationId="{2EE8860C-CEDC-38AB-6B29-6EF2BE07AE51}"/>
          </ac:spMkLst>
        </pc:spChg>
        <pc:picChg chg="add mod">
          <ac:chgData name="Nick Smith" userId="9293cb05-bd55-43d5-8b27-2d247e2a26a4" providerId="ADAL" clId="{5993D1CB-FFCB-41B2-BECD-0819AEA76ADA}" dt="2023-02-28T08:45:51.796" v="464" actId="1076"/>
          <ac:picMkLst>
            <pc:docMk/>
            <pc:sldMk cId="516820678" sldId="324"/>
            <ac:picMk id="4" creationId="{043863CC-1CEB-F5A4-E5F3-F16D4FEE7280}"/>
          </ac:picMkLst>
        </pc:picChg>
        <pc:picChg chg="del">
          <ac:chgData name="Nick Smith" userId="9293cb05-bd55-43d5-8b27-2d247e2a26a4" providerId="ADAL" clId="{5993D1CB-FFCB-41B2-BECD-0819AEA76ADA}" dt="2023-02-28T08:43:44.360" v="454" actId="21"/>
          <ac:picMkLst>
            <pc:docMk/>
            <pc:sldMk cId="516820678" sldId="324"/>
            <ac:picMk id="6" creationId="{D3EAD538-3BDE-5536-391D-58524E3EC84E}"/>
          </ac:picMkLst>
        </pc:picChg>
        <pc:picChg chg="mod">
          <ac:chgData name="Nick Smith" userId="9293cb05-bd55-43d5-8b27-2d247e2a26a4" providerId="ADAL" clId="{5993D1CB-FFCB-41B2-BECD-0819AEA76ADA}" dt="2023-02-28T08:45:40.549" v="461" actId="14100"/>
          <ac:picMkLst>
            <pc:docMk/>
            <pc:sldMk cId="516820678" sldId="324"/>
            <ac:picMk id="393" creationId="{9BED4E5F-6F7B-BC01-5BF9-3DA32315270E}"/>
          </ac:picMkLst>
        </pc:picChg>
      </pc:sldChg>
      <pc:sldChg chg="modSp mod">
        <pc:chgData name="Nick Smith" userId="9293cb05-bd55-43d5-8b27-2d247e2a26a4" providerId="ADAL" clId="{5993D1CB-FFCB-41B2-BECD-0819AEA76ADA}" dt="2023-02-28T08:41:55.163" v="447" actId="14100"/>
        <pc:sldMkLst>
          <pc:docMk/>
          <pc:sldMk cId="3323485642" sldId="334"/>
        </pc:sldMkLst>
        <pc:spChg chg="mod">
          <ac:chgData name="Nick Smith" userId="9293cb05-bd55-43d5-8b27-2d247e2a26a4" providerId="ADAL" clId="{5993D1CB-FFCB-41B2-BECD-0819AEA76ADA}" dt="2023-02-28T08:41:55.163" v="447" actId="14100"/>
          <ac:spMkLst>
            <pc:docMk/>
            <pc:sldMk cId="3323485642" sldId="334"/>
            <ac:spMk id="2" creationId="{425E1E56-761C-F443-8358-856467D98CBE}"/>
          </ac:spMkLst>
        </pc:spChg>
      </pc:sldChg>
      <pc:sldChg chg="addSp modSp mod">
        <pc:chgData name="Nick Smith" userId="9293cb05-bd55-43d5-8b27-2d247e2a26a4" providerId="ADAL" clId="{5993D1CB-FFCB-41B2-BECD-0819AEA76ADA}" dt="2023-02-28T12:30:12.071" v="1282" actId="20577"/>
        <pc:sldMkLst>
          <pc:docMk/>
          <pc:sldMk cId="2047317973" sldId="335"/>
        </pc:sldMkLst>
        <pc:spChg chg="mod">
          <ac:chgData name="Nick Smith" userId="9293cb05-bd55-43d5-8b27-2d247e2a26a4" providerId="ADAL" clId="{5993D1CB-FFCB-41B2-BECD-0819AEA76ADA}" dt="2023-02-28T12:30:12.071" v="1282" actId="20577"/>
          <ac:spMkLst>
            <pc:docMk/>
            <pc:sldMk cId="2047317973" sldId="335"/>
            <ac:spMk id="3" creationId="{E571E03C-7640-E44B-5730-B685B3C09502}"/>
          </ac:spMkLst>
        </pc:spChg>
        <pc:picChg chg="add mod">
          <ac:chgData name="Nick Smith" userId="9293cb05-bd55-43d5-8b27-2d247e2a26a4" providerId="ADAL" clId="{5993D1CB-FFCB-41B2-BECD-0819AEA76ADA}" dt="2023-02-28T08:49:38.500" v="512" actId="1076"/>
          <ac:picMkLst>
            <pc:docMk/>
            <pc:sldMk cId="2047317973" sldId="335"/>
            <ac:picMk id="4" creationId="{378024D8-9B40-55DF-BF49-99B11D2D582D}"/>
          </ac:picMkLst>
        </pc:picChg>
      </pc:sldChg>
      <pc:sldChg chg="addSp delSp modSp mod">
        <pc:chgData name="Nick Smith" userId="9293cb05-bd55-43d5-8b27-2d247e2a26a4" providerId="ADAL" clId="{5993D1CB-FFCB-41B2-BECD-0819AEA76ADA}" dt="2023-02-28T10:23:13.892" v="1259" actId="20577"/>
        <pc:sldMkLst>
          <pc:docMk/>
          <pc:sldMk cId="2558181244" sldId="337"/>
        </pc:sldMkLst>
        <pc:spChg chg="mod">
          <ac:chgData name="Nick Smith" userId="9293cb05-bd55-43d5-8b27-2d247e2a26a4" providerId="ADAL" clId="{5993D1CB-FFCB-41B2-BECD-0819AEA76ADA}" dt="2023-02-28T10:23:13.892" v="1259" actId="20577"/>
          <ac:spMkLst>
            <pc:docMk/>
            <pc:sldMk cId="2558181244" sldId="337"/>
            <ac:spMk id="2" creationId="{1F1223C3-D31D-424E-8690-192C9AAB8842}"/>
          </ac:spMkLst>
        </pc:spChg>
        <pc:spChg chg="mod">
          <ac:chgData name="Nick Smith" userId="9293cb05-bd55-43d5-8b27-2d247e2a26a4" providerId="ADAL" clId="{5993D1CB-FFCB-41B2-BECD-0819AEA76ADA}" dt="2023-02-27T09:57:44.065" v="57" actId="20577"/>
          <ac:spMkLst>
            <pc:docMk/>
            <pc:sldMk cId="2558181244" sldId="337"/>
            <ac:spMk id="4" creationId="{F89F07E9-EE39-4F9D-85AF-18847DE0AF4D}"/>
          </ac:spMkLst>
        </pc:spChg>
        <pc:picChg chg="add mod">
          <ac:chgData name="Nick Smith" userId="9293cb05-bd55-43d5-8b27-2d247e2a26a4" providerId="ADAL" clId="{5993D1CB-FFCB-41B2-BECD-0819AEA76ADA}" dt="2023-02-28T10:06:52.967" v="1028" actId="1076"/>
          <ac:picMkLst>
            <pc:docMk/>
            <pc:sldMk cId="2558181244" sldId="337"/>
            <ac:picMk id="3" creationId="{2E4FACC7-5ACF-3BB7-DB30-E790A651987E}"/>
          </ac:picMkLst>
        </pc:picChg>
        <pc:picChg chg="del">
          <ac:chgData name="Nick Smith" userId="9293cb05-bd55-43d5-8b27-2d247e2a26a4" providerId="ADAL" clId="{5993D1CB-FFCB-41B2-BECD-0819AEA76ADA}" dt="2023-02-27T09:59:24.413" v="63" actId="21"/>
          <ac:picMkLst>
            <pc:docMk/>
            <pc:sldMk cId="2558181244" sldId="337"/>
            <ac:picMk id="5" creationId="{B445D16C-4542-3C6A-0928-357E467822D2}"/>
          </ac:picMkLst>
        </pc:picChg>
        <pc:picChg chg="del">
          <ac:chgData name="Nick Smith" userId="9293cb05-bd55-43d5-8b27-2d247e2a26a4" providerId="ADAL" clId="{5993D1CB-FFCB-41B2-BECD-0819AEA76ADA}" dt="2023-02-27T09:59:25.882" v="64" actId="21"/>
          <ac:picMkLst>
            <pc:docMk/>
            <pc:sldMk cId="2558181244" sldId="337"/>
            <ac:picMk id="7" creationId="{D0E3F7A0-04AE-D631-E9B1-0C0326F2CA09}"/>
          </ac:picMkLst>
        </pc:picChg>
      </pc:sldChg>
      <pc:sldChg chg="addSp modSp mod ord">
        <pc:chgData name="Nick Smith" userId="9293cb05-bd55-43d5-8b27-2d247e2a26a4" providerId="ADAL" clId="{5993D1CB-FFCB-41B2-BECD-0819AEA76ADA}" dt="2023-02-28T10:24:54.087" v="1281" actId="1076"/>
        <pc:sldMkLst>
          <pc:docMk/>
          <pc:sldMk cId="3248070533" sldId="338"/>
        </pc:sldMkLst>
        <pc:spChg chg="mod">
          <ac:chgData name="Nick Smith" userId="9293cb05-bd55-43d5-8b27-2d247e2a26a4" providerId="ADAL" clId="{5993D1CB-FFCB-41B2-BECD-0819AEA76ADA}" dt="2023-02-28T10:24:54.087" v="1281" actId="1076"/>
          <ac:spMkLst>
            <pc:docMk/>
            <pc:sldMk cId="3248070533" sldId="338"/>
            <ac:spMk id="3" creationId="{E571E03C-7640-E44B-5730-B685B3C09502}"/>
          </ac:spMkLst>
        </pc:spChg>
        <pc:picChg chg="add mod">
          <ac:chgData name="Nick Smith" userId="9293cb05-bd55-43d5-8b27-2d247e2a26a4" providerId="ADAL" clId="{5993D1CB-FFCB-41B2-BECD-0819AEA76ADA}" dt="2023-02-28T09:48:34.155" v="606" actId="1076"/>
          <ac:picMkLst>
            <pc:docMk/>
            <pc:sldMk cId="3248070533" sldId="338"/>
            <ac:picMk id="4" creationId="{ADDE9FCC-CD3C-87F8-49D8-804B6FF62219}"/>
          </ac:picMkLst>
        </pc:picChg>
      </pc:sldChg>
      <pc:sldChg chg="addSp modSp mod">
        <pc:chgData name="Nick Smith" userId="9293cb05-bd55-43d5-8b27-2d247e2a26a4" providerId="ADAL" clId="{5993D1CB-FFCB-41B2-BECD-0819AEA76ADA}" dt="2023-02-28T12:32:22.239" v="1283" actId="6549"/>
        <pc:sldMkLst>
          <pc:docMk/>
          <pc:sldMk cId="3246367319" sldId="339"/>
        </pc:sldMkLst>
        <pc:spChg chg="mod">
          <ac:chgData name="Nick Smith" userId="9293cb05-bd55-43d5-8b27-2d247e2a26a4" providerId="ADAL" clId="{5993D1CB-FFCB-41B2-BECD-0819AEA76ADA}" dt="2023-02-28T12:32:22.239" v="1283" actId="6549"/>
          <ac:spMkLst>
            <pc:docMk/>
            <pc:sldMk cId="3246367319" sldId="339"/>
            <ac:spMk id="6" creationId="{0550BA91-08A5-B6DD-D9BD-EA0A31797826}"/>
          </ac:spMkLst>
        </pc:spChg>
        <pc:picChg chg="add mod">
          <ac:chgData name="Nick Smith" userId="9293cb05-bd55-43d5-8b27-2d247e2a26a4" providerId="ADAL" clId="{5993D1CB-FFCB-41B2-BECD-0819AEA76ADA}" dt="2023-02-28T10:11:34.048" v="1139" actId="1076"/>
          <ac:picMkLst>
            <pc:docMk/>
            <pc:sldMk cId="3246367319" sldId="339"/>
            <ac:picMk id="3" creationId="{A73AEEE9-56E5-BC98-ED8F-837ADAD8720F}"/>
          </ac:picMkLst>
        </pc:picChg>
        <pc:picChg chg="mod">
          <ac:chgData name="Nick Smith" userId="9293cb05-bd55-43d5-8b27-2d247e2a26a4" providerId="ADAL" clId="{5993D1CB-FFCB-41B2-BECD-0819AEA76ADA}" dt="2023-02-28T10:11:41.728" v="1141" actId="14100"/>
          <ac:picMkLst>
            <pc:docMk/>
            <pc:sldMk cId="3246367319" sldId="339"/>
            <ac:picMk id="9" creationId="{CDC8CC6B-E9BB-3D37-7238-0524506B5C5B}"/>
          </ac:picMkLst>
        </pc:picChg>
      </pc:sldChg>
      <pc:sldChg chg="modSp new del mod ord">
        <pc:chgData name="Nick Smith" userId="9293cb05-bd55-43d5-8b27-2d247e2a26a4" providerId="ADAL" clId="{5993D1CB-FFCB-41B2-BECD-0819AEA76ADA}" dt="2023-02-27T20:07:24.163" v="140" actId="2696"/>
        <pc:sldMkLst>
          <pc:docMk/>
          <pc:sldMk cId="3320505722" sldId="340"/>
        </pc:sldMkLst>
        <pc:spChg chg="mod">
          <ac:chgData name="Nick Smith" userId="9293cb05-bd55-43d5-8b27-2d247e2a26a4" providerId="ADAL" clId="{5993D1CB-FFCB-41B2-BECD-0819AEA76ADA}" dt="2023-02-24T16:14:31.849" v="16"/>
          <ac:spMkLst>
            <pc:docMk/>
            <pc:sldMk cId="3320505722" sldId="340"/>
            <ac:spMk id="2" creationId="{883B1BAE-3B2C-FF3B-CF7A-B8E6CBAEE548}"/>
          </ac:spMkLst>
        </pc:spChg>
      </pc:sldChg>
      <pc:sldChg chg="modSp add del mod">
        <pc:chgData name="Nick Smith" userId="9293cb05-bd55-43d5-8b27-2d247e2a26a4" providerId="ADAL" clId="{5993D1CB-FFCB-41B2-BECD-0819AEA76ADA}" dt="2023-02-27T20:10:30.602" v="272" actId="2696"/>
        <pc:sldMkLst>
          <pc:docMk/>
          <pc:sldMk cId="3227698762" sldId="341"/>
        </pc:sldMkLst>
        <pc:spChg chg="mod">
          <ac:chgData name="Nick Smith" userId="9293cb05-bd55-43d5-8b27-2d247e2a26a4" providerId="ADAL" clId="{5993D1CB-FFCB-41B2-BECD-0819AEA76ADA}" dt="2023-02-27T09:56:58.082" v="18" actId="6549"/>
          <ac:spMkLst>
            <pc:docMk/>
            <pc:sldMk cId="3227698762" sldId="341"/>
            <ac:spMk id="3" creationId="{E571E03C-7640-E44B-5730-B685B3C09502}"/>
          </ac:spMkLst>
        </pc:spChg>
        <pc:spChg chg="mod">
          <ac:chgData name="Nick Smith" userId="9293cb05-bd55-43d5-8b27-2d247e2a26a4" providerId="ADAL" clId="{5993D1CB-FFCB-41B2-BECD-0819AEA76ADA}" dt="2023-02-27T09:57:04.487" v="31" actId="6549"/>
          <ac:spMkLst>
            <pc:docMk/>
            <pc:sldMk cId="3227698762" sldId="341"/>
            <ac:spMk id="5" creationId="{08D5AF0F-2806-401B-92C1-B2E8C97CD0C9}"/>
          </ac:spMkLst>
        </pc:spChg>
      </pc:sldChg>
      <pc:sldChg chg="modSp add mod">
        <pc:chgData name="Nick Smith" userId="9293cb05-bd55-43d5-8b27-2d247e2a26a4" providerId="ADAL" clId="{5993D1CB-FFCB-41B2-BECD-0819AEA76ADA}" dt="2023-02-28T10:24:23.016" v="1279" actId="14100"/>
        <pc:sldMkLst>
          <pc:docMk/>
          <pc:sldMk cId="210222485" sldId="342"/>
        </pc:sldMkLst>
        <pc:spChg chg="mod">
          <ac:chgData name="Nick Smith" userId="9293cb05-bd55-43d5-8b27-2d247e2a26a4" providerId="ADAL" clId="{5993D1CB-FFCB-41B2-BECD-0819AEA76ADA}" dt="2023-02-28T10:24:23.016" v="1279" actId="14100"/>
          <ac:spMkLst>
            <pc:docMk/>
            <pc:sldMk cId="210222485" sldId="342"/>
            <ac:spMk id="2" creationId="{1F1223C3-D31D-424E-8690-192C9AAB8842}"/>
          </ac:spMkLst>
        </pc:spChg>
        <pc:spChg chg="mod">
          <ac:chgData name="Nick Smith" userId="9293cb05-bd55-43d5-8b27-2d247e2a26a4" providerId="ADAL" clId="{5993D1CB-FFCB-41B2-BECD-0819AEA76ADA}" dt="2023-02-28T10:07:04.984" v="1029" actId="6549"/>
          <ac:spMkLst>
            <pc:docMk/>
            <pc:sldMk cId="210222485" sldId="342"/>
            <ac:spMk id="4" creationId="{F89F07E9-EE39-4F9D-85AF-18847DE0AF4D}"/>
          </ac:spMkLst>
        </pc:spChg>
      </pc:sldChg>
      <pc:sldChg chg="addSp delSp modSp add mod">
        <pc:chgData name="Nick Smith" userId="9293cb05-bd55-43d5-8b27-2d247e2a26a4" providerId="ADAL" clId="{5993D1CB-FFCB-41B2-BECD-0819AEA76ADA}" dt="2023-02-28T10:23:59.527" v="1264" actId="14100"/>
        <pc:sldMkLst>
          <pc:docMk/>
          <pc:sldMk cId="4159338042" sldId="343"/>
        </pc:sldMkLst>
        <pc:spChg chg="mod">
          <ac:chgData name="Nick Smith" userId="9293cb05-bd55-43d5-8b27-2d247e2a26a4" providerId="ADAL" clId="{5993D1CB-FFCB-41B2-BECD-0819AEA76ADA}" dt="2023-02-28T10:23:59.527" v="1264" actId="14100"/>
          <ac:spMkLst>
            <pc:docMk/>
            <pc:sldMk cId="4159338042" sldId="343"/>
            <ac:spMk id="2" creationId="{1F1223C3-D31D-424E-8690-192C9AAB8842}"/>
          </ac:spMkLst>
        </pc:spChg>
        <pc:picChg chg="add mod">
          <ac:chgData name="Nick Smith" userId="9293cb05-bd55-43d5-8b27-2d247e2a26a4" providerId="ADAL" clId="{5993D1CB-FFCB-41B2-BECD-0819AEA76ADA}" dt="2023-02-28T10:16:48.974" v="1170" actId="14100"/>
          <ac:picMkLst>
            <pc:docMk/>
            <pc:sldMk cId="4159338042" sldId="343"/>
            <ac:picMk id="3" creationId="{17A99BCC-8FA0-DA84-F317-F0869F5B24A7}"/>
          </ac:picMkLst>
        </pc:picChg>
        <pc:picChg chg="del">
          <ac:chgData name="Nick Smith" userId="9293cb05-bd55-43d5-8b27-2d247e2a26a4" providerId="ADAL" clId="{5993D1CB-FFCB-41B2-BECD-0819AEA76ADA}" dt="2023-02-27T09:58:29.556" v="62" actId="21"/>
          <ac:picMkLst>
            <pc:docMk/>
            <pc:sldMk cId="4159338042" sldId="343"/>
            <ac:picMk id="5" creationId="{B445D16C-4542-3C6A-0928-357E467822D2}"/>
          </ac:picMkLst>
        </pc:picChg>
        <pc:picChg chg="add mod modCrop">
          <ac:chgData name="Nick Smith" userId="9293cb05-bd55-43d5-8b27-2d247e2a26a4" providerId="ADAL" clId="{5993D1CB-FFCB-41B2-BECD-0819AEA76ADA}" dt="2023-02-28T10:16:44.799" v="1169" actId="1076"/>
          <ac:picMkLst>
            <pc:docMk/>
            <pc:sldMk cId="4159338042" sldId="343"/>
            <ac:picMk id="6" creationId="{98828E95-24AD-7FED-65BC-0746F7C9BCC2}"/>
          </ac:picMkLst>
        </pc:picChg>
        <pc:picChg chg="del">
          <ac:chgData name="Nick Smith" userId="9293cb05-bd55-43d5-8b27-2d247e2a26a4" providerId="ADAL" clId="{5993D1CB-FFCB-41B2-BECD-0819AEA76ADA}" dt="2023-02-27T09:58:27.827" v="61" actId="21"/>
          <ac:picMkLst>
            <pc:docMk/>
            <pc:sldMk cId="4159338042" sldId="343"/>
            <ac:picMk id="7" creationId="{D0E3F7A0-04AE-D631-E9B1-0C0326F2CA09}"/>
          </ac:picMkLst>
        </pc:picChg>
      </pc:sldChg>
      <pc:sldChg chg="modSp add del mod">
        <pc:chgData name="Nick Smith" userId="9293cb05-bd55-43d5-8b27-2d247e2a26a4" providerId="ADAL" clId="{5993D1CB-FFCB-41B2-BECD-0819AEA76ADA}" dt="2023-02-28T09:46:46.619" v="603" actId="2696"/>
        <pc:sldMkLst>
          <pc:docMk/>
          <pc:sldMk cId="3989781090" sldId="344"/>
        </pc:sldMkLst>
        <pc:spChg chg="mod">
          <ac:chgData name="Nick Smith" userId="9293cb05-bd55-43d5-8b27-2d247e2a26a4" providerId="ADAL" clId="{5993D1CB-FFCB-41B2-BECD-0819AEA76ADA}" dt="2023-02-28T09:44:44.204" v="565" actId="21"/>
          <ac:spMkLst>
            <pc:docMk/>
            <pc:sldMk cId="3989781090" sldId="344"/>
            <ac:spMk id="3" creationId="{E571E03C-7640-E44B-5730-B685B3C09502}"/>
          </ac:spMkLst>
        </pc:spChg>
      </pc:sldChg>
    </pc:docChg>
  </pc:docChgLst>
  <pc:docChgLst>
    <pc:chgData name="Nick Smith" userId="9293cb05-bd55-43d5-8b27-2d247e2a26a4" providerId="ADAL" clId="{F6F0552B-3353-4E0C-B84A-9DA9811CB6DA}"/>
    <pc:docChg chg="undo custSel addSld delSld modSld sldOrd">
      <pc:chgData name="Nick Smith" userId="9293cb05-bd55-43d5-8b27-2d247e2a26a4" providerId="ADAL" clId="{F6F0552B-3353-4E0C-B84A-9DA9811CB6DA}" dt="2023-01-10T18:27:16.025" v="1711" actId="20577"/>
      <pc:docMkLst>
        <pc:docMk/>
      </pc:docMkLst>
      <pc:sldChg chg="delSp mod">
        <pc:chgData name="Nick Smith" userId="9293cb05-bd55-43d5-8b27-2d247e2a26a4" providerId="ADAL" clId="{F6F0552B-3353-4E0C-B84A-9DA9811CB6DA}" dt="2023-01-04T12:28:30.360" v="712" actId="21"/>
        <pc:sldMkLst>
          <pc:docMk/>
          <pc:sldMk cId="404166043" sldId="291"/>
        </pc:sldMkLst>
        <pc:spChg chg="del">
          <ac:chgData name="Nick Smith" userId="9293cb05-bd55-43d5-8b27-2d247e2a26a4" providerId="ADAL" clId="{F6F0552B-3353-4E0C-B84A-9DA9811CB6DA}" dt="2023-01-04T12:28:30.360" v="712" actId="21"/>
          <ac:spMkLst>
            <pc:docMk/>
            <pc:sldMk cId="404166043" sldId="291"/>
            <ac:spMk id="3" creationId="{A9CE8D73-A21B-4BA0-A803-1904A738326F}"/>
          </ac:spMkLst>
        </pc:spChg>
      </pc:sldChg>
      <pc:sldChg chg="addSp delSp modSp mod">
        <pc:chgData name="Nick Smith" userId="9293cb05-bd55-43d5-8b27-2d247e2a26a4" providerId="ADAL" clId="{F6F0552B-3353-4E0C-B84A-9DA9811CB6DA}" dt="2023-01-04T12:53:55.546" v="1544" actId="20577"/>
        <pc:sldMkLst>
          <pc:docMk/>
          <pc:sldMk cId="3323485642" sldId="334"/>
        </pc:sldMkLst>
        <pc:spChg chg="mod">
          <ac:chgData name="Nick Smith" userId="9293cb05-bd55-43d5-8b27-2d247e2a26a4" providerId="ADAL" clId="{F6F0552B-3353-4E0C-B84A-9DA9811CB6DA}" dt="2023-01-04T12:53:55.546" v="1544" actId="20577"/>
          <ac:spMkLst>
            <pc:docMk/>
            <pc:sldMk cId="3323485642" sldId="334"/>
            <ac:spMk id="2" creationId="{425E1E56-761C-F443-8358-856467D98CBE}"/>
          </ac:spMkLst>
        </pc:spChg>
        <pc:spChg chg="del">
          <ac:chgData name="Nick Smith" userId="9293cb05-bd55-43d5-8b27-2d247e2a26a4" providerId="ADAL" clId="{F6F0552B-3353-4E0C-B84A-9DA9811CB6DA}" dt="2023-01-04T10:47:12.194" v="63" actId="21"/>
          <ac:spMkLst>
            <pc:docMk/>
            <pc:sldMk cId="3323485642" sldId="334"/>
            <ac:spMk id="3" creationId="{7B5ED7FF-15D2-DA4F-BF3B-1DA5AEB8C85D}"/>
          </ac:spMkLst>
        </pc:spChg>
        <pc:spChg chg="del">
          <ac:chgData name="Nick Smith" userId="9293cb05-bd55-43d5-8b27-2d247e2a26a4" providerId="ADAL" clId="{F6F0552B-3353-4E0C-B84A-9DA9811CB6DA}" dt="2023-01-04T10:45:08.419" v="0" actId="21"/>
          <ac:spMkLst>
            <pc:docMk/>
            <pc:sldMk cId="3323485642" sldId="334"/>
            <ac:spMk id="4" creationId="{588D0333-D9F1-4938-BD65-749D6D1F0ED3}"/>
          </ac:spMkLst>
        </pc:spChg>
        <pc:spChg chg="add del mod">
          <ac:chgData name="Nick Smith" userId="9293cb05-bd55-43d5-8b27-2d247e2a26a4" providerId="ADAL" clId="{F6F0552B-3353-4E0C-B84A-9DA9811CB6DA}" dt="2023-01-04T10:47:15.691" v="64" actId="21"/>
          <ac:spMkLst>
            <pc:docMk/>
            <pc:sldMk cId="3323485642" sldId="334"/>
            <ac:spMk id="6" creationId="{3277EDBA-4368-390B-A549-7E8EADE59D6B}"/>
          </ac:spMkLst>
        </pc:spChg>
      </pc:sldChg>
      <pc:sldChg chg="addSp delSp modSp mod">
        <pc:chgData name="Nick Smith" userId="9293cb05-bd55-43d5-8b27-2d247e2a26a4" providerId="ADAL" clId="{F6F0552B-3353-4E0C-B84A-9DA9811CB6DA}" dt="2023-01-04T12:42:11.263" v="796" actId="255"/>
        <pc:sldMkLst>
          <pc:docMk/>
          <pc:sldMk cId="2047317973" sldId="335"/>
        </pc:sldMkLst>
        <pc:spChg chg="add mod">
          <ac:chgData name="Nick Smith" userId="9293cb05-bd55-43d5-8b27-2d247e2a26a4" providerId="ADAL" clId="{F6F0552B-3353-4E0C-B84A-9DA9811CB6DA}" dt="2023-01-04T12:42:07.059" v="795" actId="255"/>
          <ac:spMkLst>
            <pc:docMk/>
            <pc:sldMk cId="2047317973" sldId="335"/>
            <ac:spMk id="3" creationId="{E571E03C-7640-E44B-5730-B685B3C09502}"/>
          </ac:spMkLst>
        </pc:spChg>
        <pc:spChg chg="mod">
          <ac:chgData name="Nick Smith" userId="9293cb05-bd55-43d5-8b27-2d247e2a26a4" providerId="ADAL" clId="{F6F0552B-3353-4E0C-B84A-9DA9811CB6DA}" dt="2023-01-04T12:41:13.936" v="774" actId="403"/>
          <ac:spMkLst>
            <pc:docMk/>
            <pc:sldMk cId="2047317973" sldId="335"/>
            <ac:spMk id="5" creationId="{08D5AF0F-2806-401B-92C1-B2E8C97CD0C9}"/>
          </ac:spMkLst>
        </pc:spChg>
        <pc:spChg chg="add mod">
          <ac:chgData name="Nick Smith" userId="9293cb05-bd55-43d5-8b27-2d247e2a26a4" providerId="ADAL" clId="{F6F0552B-3353-4E0C-B84A-9DA9811CB6DA}" dt="2023-01-04T12:42:11.263" v="796" actId="255"/>
          <ac:spMkLst>
            <pc:docMk/>
            <pc:sldMk cId="2047317973" sldId="335"/>
            <ac:spMk id="6" creationId="{D3F6ABD5-26E2-E372-2F22-874B68614DF9}"/>
          </ac:spMkLst>
        </pc:spChg>
        <pc:spChg chg="del">
          <ac:chgData name="Nick Smith" userId="9293cb05-bd55-43d5-8b27-2d247e2a26a4" providerId="ADAL" clId="{F6F0552B-3353-4E0C-B84A-9DA9811CB6DA}" dt="2023-01-04T10:47:46.700" v="95" actId="21"/>
          <ac:spMkLst>
            <pc:docMk/>
            <pc:sldMk cId="2047317973" sldId="335"/>
            <ac:spMk id="7" creationId="{10C47AB8-9091-4BDD-B18E-2111045AE03B}"/>
          </ac:spMkLst>
        </pc:spChg>
        <pc:spChg chg="del">
          <ac:chgData name="Nick Smith" userId="9293cb05-bd55-43d5-8b27-2d247e2a26a4" providerId="ADAL" clId="{F6F0552B-3353-4E0C-B84A-9DA9811CB6DA}" dt="2023-01-04T10:47:50.288" v="96" actId="21"/>
          <ac:spMkLst>
            <pc:docMk/>
            <pc:sldMk cId="2047317973" sldId="335"/>
            <ac:spMk id="8" creationId="{52295690-5D0D-455D-9168-C3BD8AFE9378}"/>
          </ac:spMkLst>
        </pc:spChg>
      </pc:sldChg>
      <pc:sldChg chg="addSp delSp modSp del mod">
        <pc:chgData name="Nick Smith" userId="9293cb05-bd55-43d5-8b27-2d247e2a26a4" providerId="ADAL" clId="{F6F0552B-3353-4E0C-B84A-9DA9811CB6DA}" dt="2023-01-04T12:13:25.092" v="399" actId="2696"/>
        <pc:sldMkLst>
          <pc:docMk/>
          <pc:sldMk cId="2118096088" sldId="336"/>
        </pc:sldMkLst>
        <pc:spChg chg="mod">
          <ac:chgData name="Nick Smith" userId="9293cb05-bd55-43d5-8b27-2d247e2a26a4" providerId="ADAL" clId="{F6F0552B-3353-4E0C-B84A-9DA9811CB6DA}" dt="2023-01-04T10:58:31.176" v="318" actId="6549"/>
          <ac:spMkLst>
            <pc:docMk/>
            <pc:sldMk cId="2118096088" sldId="336"/>
            <ac:spMk id="2" creationId="{5531D2A7-A3EB-479A-B620-FAA88154FCEA}"/>
          </ac:spMkLst>
        </pc:spChg>
        <pc:spChg chg="mod">
          <ac:chgData name="Nick Smith" userId="9293cb05-bd55-43d5-8b27-2d247e2a26a4" providerId="ADAL" clId="{F6F0552B-3353-4E0C-B84A-9DA9811CB6DA}" dt="2023-01-04T12:11:26.210" v="347" actId="20577"/>
          <ac:spMkLst>
            <pc:docMk/>
            <pc:sldMk cId="2118096088" sldId="336"/>
            <ac:spMk id="4" creationId="{324433FB-4943-4F8C-B4DB-C9AE0A29E728}"/>
          </ac:spMkLst>
        </pc:spChg>
        <pc:spChg chg="add del mod">
          <ac:chgData name="Nick Smith" userId="9293cb05-bd55-43d5-8b27-2d247e2a26a4" providerId="ADAL" clId="{F6F0552B-3353-4E0C-B84A-9DA9811CB6DA}" dt="2023-01-04T12:13:09.611" v="396"/>
          <ac:spMkLst>
            <pc:docMk/>
            <pc:sldMk cId="2118096088" sldId="336"/>
            <ac:spMk id="5" creationId="{0FD9E193-B752-FB98-1B66-F0E1D8123704}"/>
          </ac:spMkLst>
        </pc:spChg>
      </pc:sldChg>
      <pc:sldChg chg="addSp modSp mod">
        <pc:chgData name="Nick Smith" userId="9293cb05-bd55-43d5-8b27-2d247e2a26a4" providerId="ADAL" clId="{F6F0552B-3353-4E0C-B84A-9DA9811CB6DA}" dt="2023-01-04T14:53:28.318" v="1707" actId="1076"/>
        <pc:sldMkLst>
          <pc:docMk/>
          <pc:sldMk cId="2558181244" sldId="337"/>
        </pc:sldMkLst>
        <pc:spChg chg="mod">
          <ac:chgData name="Nick Smith" userId="9293cb05-bd55-43d5-8b27-2d247e2a26a4" providerId="ADAL" clId="{F6F0552B-3353-4E0C-B84A-9DA9811CB6DA}" dt="2023-01-04T14:53:26.913" v="1706" actId="1076"/>
          <ac:spMkLst>
            <pc:docMk/>
            <pc:sldMk cId="2558181244" sldId="337"/>
            <ac:spMk id="2" creationId="{1F1223C3-D31D-424E-8690-192C9AAB8842}"/>
          </ac:spMkLst>
        </pc:spChg>
        <pc:spChg chg="mod">
          <ac:chgData name="Nick Smith" userId="9293cb05-bd55-43d5-8b27-2d247e2a26a4" providerId="ADAL" clId="{F6F0552B-3353-4E0C-B84A-9DA9811CB6DA}" dt="2023-01-04T12:11:38.882" v="366" actId="20577"/>
          <ac:spMkLst>
            <pc:docMk/>
            <pc:sldMk cId="2558181244" sldId="337"/>
            <ac:spMk id="4" creationId="{F89F07E9-EE39-4F9D-85AF-18847DE0AF4D}"/>
          </ac:spMkLst>
        </pc:spChg>
        <pc:picChg chg="add mod">
          <ac:chgData name="Nick Smith" userId="9293cb05-bd55-43d5-8b27-2d247e2a26a4" providerId="ADAL" clId="{F6F0552B-3353-4E0C-B84A-9DA9811CB6DA}" dt="2023-01-04T14:53:28.318" v="1707" actId="1076"/>
          <ac:picMkLst>
            <pc:docMk/>
            <pc:sldMk cId="2558181244" sldId="337"/>
            <ac:picMk id="3" creationId="{92402C88-018B-C4E2-213D-C38F9B9AE300}"/>
          </ac:picMkLst>
        </pc:picChg>
        <pc:picChg chg="add mod">
          <ac:chgData name="Nick Smith" userId="9293cb05-bd55-43d5-8b27-2d247e2a26a4" providerId="ADAL" clId="{F6F0552B-3353-4E0C-B84A-9DA9811CB6DA}" dt="2023-01-04T12:58:12.580" v="1596" actId="1076"/>
          <ac:picMkLst>
            <pc:docMk/>
            <pc:sldMk cId="2558181244" sldId="337"/>
            <ac:picMk id="5" creationId="{B445D16C-4542-3C6A-0928-357E467822D2}"/>
          </ac:picMkLst>
        </pc:picChg>
      </pc:sldChg>
      <pc:sldChg chg="addSp delSp modSp mod ord">
        <pc:chgData name="Nick Smith" userId="9293cb05-bd55-43d5-8b27-2d247e2a26a4" providerId="ADAL" clId="{F6F0552B-3353-4E0C-B84A-9DA9811CB6DA}" dt="2023-01-04T14:51:30.060" v="1607" actId="1076"/>
        <pc:sldMkLst>
          <pc:docMk/>
          <pc:sldMk cId="2167809371" sldId="338"/>
        </pc:sldMkLst>
        <pc:spChg chg="mod">
          <ac:chgData name="Nick Smith" userId="9293cb05-bd55-43d5-8b27-2d247e2a26a4" providerId="ADAL" clId="{F6F0552B-3353-4E0C-B84A-9DA9811CB6DA}" dt="2023-01-04T12:54:30.544" v="1548" actId="207"/>
          <ac:spMkLst>
            <pc:docMk/>
            <pc:sldMk cId="2167809371" sldId="338"/>
            <ac:spMk id="2" creationId="{1F1223C3-D31D-424E-8690-192C9AAB8842}"/>
          </ac:spMkLst>
        </pc:spChg>
        <pc:spChg chg="del">
          <ac:chgData name="Nick Smith" userId="9293cb05-bd55-43d5-8b27-2d247e2a26a4" providerId="ADAL" clId="{F6F0552B-3353-4E0C-B84A-9DA9811CB6DA}" dt="2023-01-04T12:12:11.341" v="367" actId="21"/>
          <ac:spMkLst>
            <pc:docMk/>
            <pc:sldMk cId="2167809371" sldId="338"/>
            <ac:spMk id="4" creationId="{F89F07E9-EE39-4F9D-85AF-18847DE0AF4D}"/>
          </ac:spMkLst>
        </pc:spChg>
        <pc:spChg chg="add mod">
          <ac:chgData name="Nick Smith" userId="9293cb05-bd55-43d5-8b27-2d247e2a26a4" providerId="ADAL" clId="{F6F0552B-3353-4E0C-B84A-9DA9811CB6DA}" dt="2023-01-04T12:42:26.874" v="797" actId="20577"/>
          <ac:spMkLst>
            <pc:docMk/>
            <pc:sldMk cId="2167809371" sldId="338"/>
            <ac:spMk id="5" creationId="{12361DA5-D14B-4AE0-5DC4-1565A26C5FA2}"/>
          </ac:spMkLst>
        </pc:spChg>
        <pc:picChg chg="add mod">
          <ac:chgData name="Nick Smith" userId="9293cb05-bd55-43d5-8b27-2d247e2a26a4" providerId="ADAL" clId="{F6F0552B-3353-4E0C-B84A-9DA9811CB6DA}" dt="2023-01-04T14:51:30.060" v="1607" actId="1076"/>
          <ac:picMkLst>
            <pc:docMk/>
            <pc:sldMk cId="2167809371" sldId="338"/>
            <ac:picMk id="7" creationId="{3D24FDA6-5158-662D-A72D-E2608C0272B9}"/>
          </ac:picMkLst>
        </pc:picChg>
      </pc:sldChg>
      <pc:sldChg chg="addSp modSp add mod">
        <pc:chgData name="Nick Smith" userId="9293cb05-bd55-43d5-8b27-2d247e2a26a4" providerId="ADAL" clId="{F6F0552B-3353-4E0C-B84A-9DA9811CB6DA}" dt="2023-01-10T18:27:16.025" v="1711" actId="20577"/>
        <pc:sldMkLst>
          <pc:docMk/>
          <pc:sldMk cId="3765313152" sldId="339"/>
        </pc:sldMkLst>
        <pc:spChg chg="mod">
          <ac:chgData name="Nick Smith" userId="9293cb05-bd55-43d5-8b27-2d247e2a26a4" providerId="ADAL" clId="{F6F0552B-3353-4E0C-B84A-9DA9811CB6DA}" dt="2023-01-04T12:56:40.543" v="1584" actId="207"/>
          <ac:spMkLst>
            <pc:docMk/>
            <pc:sldMk cId="3765313152" sldId="339"/>
            <ac:spMk id="2" creationId="{1F1223C3-D31D-424E-8690-192C9AAB8842}"/>
          </ac:spMkLst>
        </pc:spChg>
        <pc:spChg chg="add mod">
          <ac:chgData name="Nick Smith" userId="9293cb05-bd55-43d5-8b27-2d247e2a26a4" providerId="ADAL" clId="{F6F0552B-3353-4E0C-B84A-9DA9811CB6DA}" dt="2023-01-04T12:20:10.201" v="647" actId="20577"/>
          <ac:spMkLst>
            <pc:docMk/>
            <pc:sldMk cId="3765313152" sldId="339"/>
            <ac:spMk id="3" creationId="{6CEF4DE4-4C36-972B-B31B-68781F3F2AEA}"/>
          </ac:spMkLst>
        </pc:spChg>
        <pc:spChg chg="add mod">
          <ac:chgData name="Nick Smith" userId="9293cb05-bd55-43d5-8b27-2d247e2a26a4" providerId="ADAL" clId="{F6F0552B-3353-4E0C-B84A-9DA9811CB6DA}" dt="2023-01-10T18:27:16.025" v="1711" actId="20577"/>
          <ac:spMkLst>
            <pc:docMk/>
            <pc:sldMk cId="3765313152" sldId="339"/>
            <ac:spMk id="4" creationId="{3E430797-00F1-2C3C-EEC7-6EBB9B7F9F1E}"/>
          </ac:spMkLst>
        </pc:spChg>
        <pc:spChg chg="mod">
          <ac:chgData name="Nick Smith" userId="9293cb05-bd55-43d5-8b27-2d247e2a26a4" providerId="ADAL" clId="{F6F0552B-3353-4E0C-B84A-9DA9811CB6DA}" dt="2023-01-04T12:19:40.104" v="617" actId="20577"/>
          <ac:spMkLst>
            <pc:docMk/>
            <pc:sldMk cId="3765313152" sldId="339"/>
            <ac:spMk id="5" creationId="{12361DA5-D14B-4AE0-5DC4-1565A26C5FA2}"/>
          </ac:spMkLst>
        </pc:spChg>
        <pc:picChg chg="add mod modCrop">
          <ac:chgData name="Nick Smith" userId="9293cb05-bd55-43d5-8b27-2d247e2a26a4" providerId="ADAL" clId="{F6F0552B-3353-4E0C-B84A-9DA9811CB6DA}" dt="2023-01-04T12:57:47.811" v="1593" actId="1076"/>
          <ac:picMkLst>
            <pc:docMk/>
            <pc:sldMk cId="3765313152" sldId="339"/>
            <ac:picMk id="7" creationId="{F30F818C-CB9A-6B90-1E9C-04B66CF1F530}"/>
          </ac:picMkLst>
        </pc:picChg>
      </pc:sldChg>
      <pc:sldChg chg="addSp delSp modSp add mod">
        <pc:chgData name="Nick Smith" userId="9293cb05-bd55-43d5-8b27-2d247e2a26a4" providerId="ADAL" clId="{F6F0552B-3353-4E0C-B84A-9DA9811CB6DA}" dt="2023-01-04T14:49:43.581" v="1598" actId="20577"/>
        <pc:sldMkLst>
          <pc:docMk/>
          <pc:sldMk cId="3226649028" sldId="340"/>
        </pc:sldMkLst>
        <pc:spChg chg="mod">
          <ac:chgData name="Nick Smith" userId="9293cb05-bd55-43d5-8b27-2d247e2a26a4" providerId="ADAL" clId="{F6F0552B-3353-4E0C-B84A-9DA9811CB6DA}" dt="2023-01-04T12:54:22.476" v="1547" actId="207"/>
          <ac:spMkLst>
            <pc:docMk/>
            <pc:sldMk cId="3226649028" sldId="340"/>
            <ac:spMk id="3" creationId="{E571E03C-7640-E44B-5730-B685B3C09502}"/>
          </ac:spMkLst>
        </pc:spChg>
        <pc:spChg chg="add del mod">
          <ac:chgData name="Nick Smith" userId="9293cb05-bd55-43d5-8b27-2d247e2a26a4" providerId="ADAL" clId="{F6F0552B-3353-4E0C-B84A-9DA9811CB6DA}" dt="2023-01-04T12:47:09.283" v="1195" actId="21"/>
          <ac:spMkLst>
            <pc:docMk/>
            <pc:sldMk cId="3226649028" sldId="340"/>
            <ac:spMk id="4" creationId="{C7757D79-6D26-345E-3378-54E15C41D81F}"/>
          </ac:spMkLst>
        </pc:spChg>
        <pc:spChg chg="mod">
          <ac:chgData name="Nick Smith" userId="9293cb05-bd55-43d5-8b27-2d247e2a26a4" providerId="ADAL" clId="{F6F0552B-3353-4E0C-B84A-9DA9811CB6DA}" dt="2023-01-04T14:49:43.581" v="1598" actId="20577"/>
          <ac:spMkLst>
            <pc:docMk/>
            <pc:sldMk cId="3226649028" sldId="340"/>
            <ac:spMk id="5" creationId="{08D5AF0F-2806-401B-92C1-B2E8C97CD0C9}"/>
          </ac:spMkLst>
        </pc:spChg>
        <pc:spChg chg="del">
          <ac:chgData name="Nick Smith" userId="9293cb05-bd55-43d5-8b27-2d247e2a26a4" providerId="ADAL" clId="{F6F0552B-3353-4E0C-B84A-9DA9811CB6DA}" dt="2023-01-04T12:47:06.082" v="1194" actId="21"/>
          <ac:spMkLst>
            <pc:docMk/>
            <pc:sldMk cId="3226649028" sldId="340"/>
            <ac:spMk id="6" creationId="{D3F6ABD5-26E2-E372-2F22-874B68614DF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3F4A6-B6FD-B84D-AD9C-C8361F37D35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14433D9-F962-D544-ACA3-69CE9C2E2D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68C8B-561D-5F49-BD43-E44B2476B34E}" type="datetime4">
              <a:rPr lang="en-GB" smtClean="0"/>
              <a:t>28 February 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9784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2D71B-A7D3-2D46-84E1-C37C361E35DD}" type="datetime4">
              <a:rPr lang="en-GB" smtClean="0"/>
              <a:t>28 February 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9F44D-3252-5848-B48D-54BFC56B0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1287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162D71B-A7D3-2D46-84E1-C37C361E35DD}" type="datetime4">
              <a:rPr lang="en-GB" smtClean="0"/>
              <a:t>28 February 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9F44D-3252-5848-B48D-54BFC56B0C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2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53A553E9-E586-AA47-9BD8-CE217F76960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2518" y="3429000"/>
            <a:ext cx="5383482" cy="5539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0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Audience:</a:t>
            </a:r>
            <a:br>
              <a:rPr lang="en-US" dirty="0"/>
            </a:br>
            <a:r>
              <a:rPr lang="en-US" dirty="0"/>
              <a:t>Presented by: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6F32A6-8CAE-8E45-B4AE-A156472B67A5}"/>
              </a:ext>
            </a:extLst>
          </p:cNvPr>
          <p:cNvSpPr txBox="1"/>
          <p:nvPr userDrawn="1"/>
        </p:nvSpPr>
        <p:spPr>
          <a:xfrm>
            <a:off x="727031" y="4475316"/>
            <a:ext cx="3115411" cy="21544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fld id="{30667E67-7611-1042-8E61-0B80DDF1953B}" type="datetime4">
              <a:rPr lang="en-GB" sz="1200" b="1" i="0" smtClean="0">
                <a:solidFill>
                  <a:schemeClr val="tx1"/>
                </a:solidFill>
                <a:latin typeface="Averta Semibold" pitchFamily="2" charset="77"/>
                <a:ea typeface="Arial" charset="0"/>
                <a:cs typeface="Arial" charset="0"/>
              </a:rPr>
              <a:pPr>
                <a:lnSpc>
                  <a:spcPct val="100000"/>
                </a:lnSpc>
              </a:pPr>
              <a:t>28 February 2023</a:t>
            </a:fld>
            <a:endParaRPr lang="en-US" sz="1200" b="1" i="0" dirty="0">
              <a:solidFill>
                <a:schemeClr val="tx1"/>
              </a:solidFill>
              <a:latin typeface="Averta Semibold" pitchFamily="2" charset="77"/>
              <a:ea typeface="Arial" charset="0"/>
              <a:cs typeface="Arial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6C6812-76E6-804E-99FF-983CB24704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2517" y="1274690"/>
            <a:ext cx="8605289" cy="166199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6000" b="0" i="0" spc="0" baseline="0">
                <a:solidFill>
                  <a:schemeClr val="tx1"/>
                </a:solidFill>
                <a:effectLst/>
                <a:latin typeface="Averta Light" pitchFamily="2" charset="77"/>
                <a:ea typeface="Averta Light" pitchFamily="2" charset="77"/>
                <a:cs typeface="Arial" charset="0"/>
              </a:defRPr>
            </a:lvl1pPr>
          </a:lstStyle>
          <a:p>
            <a:r>
              <a:rPr lang="en-US" dirty="0"/>
              <a:t>Insert presentation title</a:t>
            </a:r>
            <a:br>
              <a:rPr lang="en-US" dirty="0"/>
            </a:br>
            <a:r>
              <a:rPr lang="en-US" dirty="0"/>
              <a:t>in these lines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09C5343-1608-4E95-939D-DA1984B881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2357" y="4289635"/>
            <a:ext cx="3534162" cy="256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97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Resolution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CE41F5-8FA4-1A43-88FE-71BB2A047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923" y="1072055"/>
            <a:ext cx="9030489" cy="34473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Averta" pitchFamily="2" charset="77"/>
                <a:ea typeface="Averta" pitchFamily="2" charset="77"/>
                <a:cs typeface="Arial" charset="0"/>
              </a:defRPr>
            </a:lvl1pPr>
          </a:lstStyle>
          <a:p>
            <a:r>
              <a:rPr lang="en-US" dirty="0"/>
              <a:t>A short punchy paragraph of text goes here…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146155-0AF1-4F8F-8E8D-DDA3EE17A4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131E29"/>
              </a:clrFrom>
              <a:clrTo>
                <a:srgbClr val="131E2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25211" y="5932610"/>
            <a:ext cx="1636159" cy="108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3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CE41F5-8FA4-1A43-88FE-71BB2A047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35998" y="720384"/>
            <a:ext cx="4320000" cy="85804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lnSpc>
                <a:spcPct val="100000"/>
              </a:lnSpc>
              <a:defRPr sz="1600" b="0" i="0">
                <a:solidFill>
                  <a:schemeClr val="accent1"/>
                </a:solidFill>
                <a:latin typeface="Averta" pitchFamily="2" charset="77"/>
                <a:ea typeface="Averta" pitchFamily="2" charset="77"/>
                <a:cs typeface="Arial" charset="0"/>
              </a:defRPr>
            </a:lvl1pPr>
          </a:lstStyle>
          <a:p>
            <a:pPr lvl="0"/>
            <a:r>
              <a:rPr lang="en-GB" dirty="0"/>
              <a:t>Statement Title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177F72-E4A5-144E-913B-568C7F5C11FB}"/>
              </a:ext>
            </a:extLst>
          </p:cNvPr>
          <p:cNvGrpSpPr/>
          <p:nvPr userDrawn="1"/>
        </p:nvGrpSpPr>
        <p:grpSpPr>
          <a:xfrm>
            <a:off x="586200" y="1578429"/>
            <a:ext cx="11019600" cy="3701143"/>
            <a:chOff x="389046" y="1578429"/>
            <a:chExt cx="11019600" cy="370114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6AD2BD1-9279-8E4D-97AD-8A95972589C8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389046" y="1578429"/>
              <a:ext cx="11019600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AADE9C1-EDA0-F84A-A670-464EA14AE876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389046" y="5279572"/>
              <a:ext cx="11019600" cy="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04CD3F1-5DBC-304E-83F1-AC6572706AB0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1775998" y="1578427"/>
            <a:ext cx="8640000" cy="3701139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+mj-lt"/>
              <a:buNone/>
              <a:tabLst/>
              <a:defRPr sz="4800" b="1" i="0">
                <a:solidFill>
                  <a:schemeClr val="bg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Insert</a:t>
            </a:r>
            <a:br>
              <a:rPr lang="en-GB" dirty="0"/>
            </a:br>
            <a:r>
              <a:rPr lang="en-GB" dirty="0"/>
              <a:t>bold statement here</a:t>
            </a:r>
            <a:br>
              <a:rPr lang="en-GB" dirty="0"/>
            </a:br>
            <a:r>
              <a:rPr lang="en-GB" dirty="0"/>
              <a:t>in these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781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mmary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36">
            <a:extLst>
              <a:ext uri="{FF2B5EF4-FFF2-40B4-BE49-F238E27FC236}">
                <a16:creationId xmlns:a16="http://schemas.microsoft.com/office/drawing/2014/main" id="{128002E1-64FA-0A43-A8C8-24B66E322A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779" y="1613741"/>
            <a:ext cx="5468471" cy="350207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 Font"/>
              <a:buChar char="–"/>
              <a:tabLst/>
              <a:defRPr sz="2800" b="0" i="0">
                <a:solidFill>
                  <a:schemeClr val="tx2"/>
                </a:solidFill>
                <a:latin typeface="Averta Light" pitchFamily="2" charset="77"/>
              </a:defRPr>
            </a:lvl1pPr>
          </a:lstStyle>
          <a:p>
            <a:pPr lvl="0"/>
            <a:r>
              <a:rPr lang="en-US" dirty="0"/>
              <a:t>Point</a:t>
            </a:r>
          </a:p>
          <a:p>
            <a:pPr lvl="0"/>
            <a:endParaRPr lang="en-US" dirty="0"/>
          </a:p>
        </p:txBody>
      </p:sp>
      <p:sp>
        <p:nvSpPr>
          <p:cNvPr id="20" name="Text Placeholder 36">
            <a:extLst>
              <a:ext uri="{FF2B5EF4-FFF2-40B4-BE49-F238E27FC236}">
                <a16:creationId xmlns:a16="http://schemas.microsoft.com/office/drawing/2014/main" id="{550197B2-377A-7944-98E3-6B1E9470F9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53752" y="1613741"/>
            <a:ext cx="5468471" cy="3502073"/>
          </a:xfrm>
          <a:prstGeom prst="rect">
            <a:avLst/>
          </a:prstGeom>
        </p:spPr>
        <p:txBody>
          <a:bodyPr lIns="0" tIns="0" rIns="0" bIns="0"/>
          <a:lstStyle>
            <a:lvl1pPr marL="457189" marR="0" indent="-457189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 Font"/>
              <a:buChar char="–"/>
              <a:tabLst/>
              <a:defRPr sz="2800" b="0" i="0">
                <a:solidFill>
                  <a:schemeClr val="tx2"/>
                </a:solidFill>
                <a:latin typeface="Averta Light" pitchFamily="2" charset="77"/>
              </a:defRPr>
            </a:lvl1pPr>
          </a:lstStyle>
          <a:p>
            <a:pPr lvl="0"/>
            <a:r>
              <a:rPr lang="en-US" dirty="0"/>
              <a:t>Point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C52744D-2A6F-244F-92CC-54450EC8EA4C}"/>
              </a:ext>
            </a:extLst>
          </p:cNvPr>
          <p:cNvSpPr>
            <a:spLocks noGrp="1"/>
          </p:cNvSpPr>
          <p:nvPr>
            <p:ph type="subTitle" idx="23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Summary Points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E865C175-BEDD-45A2-9A5D-7B9595C4F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77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36">
            <a:extLst>
              <a:ext uri="{FF2B5EF4-FFF2-40B4-BE49-F238E27FC236}">
                <a16:creationId xmlns:a16="http://schemas.microsoft.com/office/drawing/2014/main" id="{093BF464-92E3-0140-9D04-2AA641AE82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779" y="2095019"/>
            <a:ext cx="3279759" cy="249299"/>
          </a:xfrm>
          <a:prstGeom prst="rect">
            <a:avLst/>
          </a:prstGeom>
        </p:spPr>
        <p:txBody>
          <a:bodyPr lIns="0" tIns="0" rIns="108000" bIns="0">
            <a:sp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D538F4E8-EAD0-804B-A8F9-7C2D9FFADF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56120" y="2095019"/>
            <a:ext cx="3279760" cy="249299"/>
          </a:xfrm>
          <a:prstGeom prst="rect">
            <a:avLst/>
          </a:prstGeom>
        </p:spPr>
        <p:txBody>
          <a:bodyPr lIns="0" tIns="0" rIns="108000" bIns="0">
            <a:sp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EF7C4971-8674-2543-AAC1-332B210866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42460" y="2095019"/>
            <a:ext cx="3279760" cy="249299"/>
          </a:xfrm>
          <a:prstGeom prst="rect">
            <a:avLst/>
          </a:prstGeom>
        </p:spPr>
        <p:txBody>
          <a:bodyPr lIns="0" tIns="0" rIns="108000" bIns="0">
            <a:sp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31" name="Text Placeholder 36">
            <a:extLst>
              <a:ext uri="{FF2B5EF4-FFF2-40B4-BE49-F238E27FC236}">
                <a16:creationId xmlns:a16="http://schemas.microsoft.com/office/drawing/2014/main" id="{2D068A96-8E65-BF4C-B836-0765CE33245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9779" y="2809497"/>
            <a:ext cx="3279759" cy="2787591"/>
          </a:xfrm>
          <a:prstGeom prst="rect">
            <a:avLst/>
          </a:prstGeom>
        </p:spPr>
        <p:txBody>
          <a:bodyPr lIns="0" tIns="0" rIns="108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32" name="Text Placeholder 36">
            <a:extLst>
              <a:ext uri="{FF2B5EF4-FFF2-40B4-BE49-F238E27FC236}">
                <a16:creationId xmlns:a16="http://schemas.microsoft.com/office/drawing/2014/main" id="{60D9CA1B-F94B-5148-8E44-158A6F3B41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6120" y="2809497"/>
            <a:ext cx="3279760" cy="2787591"/>
          </a:xfrm>
          <a:prstGeom prst="rect">
            <a:avLst/>
          </a:prstGeom>
        </p:spPr>
        <p:txBody>
          <a:bodyPr lIns="0" tIns="0" rIns="108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33" name="Text Placeholder 36">
            <a:extLst>
              <a:ext uri="{FF2B5EF4-FFF2-40B4-BE49-F238E27FC236}">
                <a16:creationId xmlns:a16="http://schemas.microsoft.com/office/drawing/2014/main" id="{AC2AB4F7-39AC-6F42-94EB-0B5CF0E974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42460" y="2809497"/>
            <a:ext cx="3279760" cy="2787591"/>
          </a:xfrm>
          <a:prstGeom prst="rect">
            <a:avLst/>
          </a:prstGeom>
        </p:spPr>
        <p:txBody>
          <a:bodyPr lIns="0" tIns="0" rIns="108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34" name="Text Placeholder 36">
            <a:extLst>
              <a:ext uri="{FF2B5EF4-FFF2-40B4-BE49-F238E27FC236}">
                <a16:creationId xmlns:a16="http://schemas.microsoft.com/office/drawing/2014/main" id="{FFE7AA7B-5909-9F42-AC04-B6D51CE374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9780" y="1260911"/>
            <a:ext cx="1044517" cy="618224"/>
          </a:xfrm>
          <a:prstGeom prst="rect">
            <a:avLst/>
          </a:prstGeom>
        </p:spPr>
        <p:txBody>
          <a:bodyPr lIns="0" tIns="72000" rIns="0" bIns="0">
            <a:noAutofit/>
          </a:bodyPr>
          <a:lstStyle>
            <a:lvl1pPr marL="0" indent="0">
              <a:buNone/>
              <a:defRPr sz="3600" b="0" i="0" spc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5" name="Text Placeholder 36">
            <a:extLst>
              <a:ext uri="{FF2B5EF4-FFF2-40B4-BE49-F238E27FC236}">
                <a16:creationId xmlns:a16="http://schemas.microsoft.com/office/drawing/2014/main" id="{3C0EC5C5-1522-DB4B-B5DE-9B142DF73D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6120" y="1260911"/>
            <a:ext cx="1044517" cy="618224"/>
          </a:xfrm>
          <a:prstGeom prst="rect">
            <a:avLst/>
          </a:prstGeom>
        </p:spPr>
        <p:txBody>
          <a:bodyPr lIns="0" tIns="72000" rIns="0" bIns="0">
            <a:noAutofit/>
          </a:bodyPr>
          <a:lstStyle>
            <a:lvl1pPr marL="0" indent="0">
              <a:buNone/>
              <a:defRPr sz="3600" b="0" i="0" spc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36" name="Text Placeholder 36">
            <a:extLst>
              <a:ext uri="{FF2B5EF4-FFF2-40B4-BE49-F238E27FC236}">
                <a16:creationId xmlns:a16="http://schemas.microsoft.com/office/drawing/2014/main" id="{3A6609A8-1247-8D47-AE84-9BC976CB4D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33752" y="1260911"/>
            <a:ext cx="1044517" cy="618224"/>
          </a:xfrm>
          <a:prstGeom prst="rect">
            <a:avLst/>
          </a:prstGeom>
        </p:spPr>
        <p:txBody>
          <a:bodyPr lIns="0" tIns="72000" rIns="0" bIns="0">
            <a:noAutofit/>
          </a:bodyPr>
          <a:lstStyle>
            <a:lvl1pPr marL="0" indent="0">
              <a:buNone/>
              <a:defRPr sz="3600" b="0" i="0" spc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CB09C4C-4F81-D743-AAE8-E24FE079983A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4127863" y="1260911"/>
            <a:ext cx="0" cy="4320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F92039-AA7A-AD46-9381-8E46CDD83C18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8055427" y="1260911"/>
            <a:ext cx="0" cy="4320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btitle 2">
            <a:extLst>
              <a:ext uri="{FF2B5EF4-FFF2-40B4-BE49-F238E27FC236}">
                <a16:creationId xmlns:a16="http://schemas.microsoft.com/office/drawing/2014/main" id="{3CDB93D3-C8D1-1B43-A06C-C3ACF26CD149}"/>
              </a:ext>
            </a:extLst>
          </p:cNvPr>
          <p:cNvSpPr>
            <a:spLocks noGrp="1"/>
          </p:cNvSpPr>
          <p:nvPr>
            <p:ph type="subTitle" idx="23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Objectives</a:t>
            </a:r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55FBC900-4615-4669-87F0-D49D2AF978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72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 Ic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36">
            <a:extLst>
              <a:ext uri="{FF2B5EF4-FFF2-40B4-BE49-F238E27FC236}">
                <a16:creationId xmlns:a16="http://schemas.microsoft.com/office/drawing/2014/main" id="{093BF464-92E3-0140-9D04-2AA641AE82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779" y="2095019"/>
            <a:ext cx="3279759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D538F4E8-EAD0-804B-A8F9-7C2D9FFADF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56120" y="2095019"/>
            <a:ext cx="32797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EF7C4971-8674-2543-AAC1-332B210866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42461" y="2095019"/>
            <a:ext cx="32797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accent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31" name="Text Placeholder 36">
            <a:extLst>
              <a:ext uri="{FF2B5EF4-FFF2-40B4-BE49-F238E27FC236}">
                <a16:creationId xmlns:a16="http://schemas.microsoft.com/office/drawing/2014/main" id="{2D068A96-8E65-BF4C-B836-0765CE33245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9779" y="2809497"/>
            <a:ext cx="3279759" cy="27875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32" name="Text Placeholder 36">
            <a:extLst>
              <a:ext uri="{FF2B5EF4-FFF2-40B4-BE49-F238E27FC236}">
                <a16:creationId xmlns:a16="http://schemas.microsoft.com/office/drawing/2014/main" id="{60D9CA1B-F94B-5148-8E44-158A6F3B41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6120" y="2809497"/>
            <a:ext cx="3279760" cy="27875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33" name="Text Placeholder 36">
            <a:extLst>
              <a:ext uri="{FF2B5EF4-FFF2-40B4-BE49-F238E27FC236}">
                <a16:creationId xmlns:a16="http://schemas.microsoft.com/office/drawing/2014/main" id="{AC2AB4F7-39AC-6F42-94EB-0B5CF0E974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42461" y="2809497"/>
            <a:ext cx="3279760" cy="27875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3F8C603-277E-8B44-8FB6-2E399A36238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69779" y="1260462"/>
            <a:ext cx="1044518" cy="618223"/>
          </a:xfrm>
          <a:prstGeom prst="rect">
            <a:avLst/>
          </a:prstGeom>
        </p:spPr>
        <p:txBody>
          <a:bodyPr anchor="ctr"/>
          <a:lstStyle/>
          <a:p>
            <a:r>
              <a:rPr lang="en-US" dirty="0"/>
              <a:t>Icon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4F6E116F-7863-A842-9458-AD9FE57C669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456120" y="1260461"/>
            <a:ext cx="1044518" cy="618223"/>
          </a:xfrm>
          <a:prstGeom prst="rect">
            <a:avLst/>
          </a:prstGeom>
        </p:spPr>
        <p:txBody>
          <a:bodyPr anchor="ctr"/>
          <a:lstStyle/>
          <a:p>
            <a:r>
              <a:rPr lang="en-US" dirty="0"/>
              <a:t>Icon</a:t>
            </a:r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9FF54DD8-FE0C-0D40-842B-4D33B91EF87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342461" y="1260460"/>
            <a:ext cx="1044518" cy="618223"/>
          </a:xfrm>
          <a:prstGeom prst="rect">
            <a:avLst/>
          </a:prstGeom>
        </p:spPr>
        <p:txBody>
          <a:bodyPr anchor="ctr"/>
          <a:lstStyle/>
          <a:p>
            <a:r>
              <a:rPr lang="en-US" dirty="0"/>
              <a:t>Icon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EBA6241-3A5D-1942-83C6-8ACCDE8CE5CE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4127863" y="1260911"/>
            <a:ext cx="0" cy="4320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4AF38B7-D7ED-9240-B033-D97BE68AD40C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8055427" y="1260911"/>
            <a:ext cx="0" cy="4320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btitle 2">
            <a:extLst>
              <a:ext uri="{FF2B5EF4-FFF2-40B4-BE49-F238E27FC236}">
                <a16:creationId xmlns:a16="http://schemas.microsoft.com/office/drawing/2014/main" id="{23ABA1B5-4F4D-7346-82AD-1E22BD2B146B}"/>
              </a:ext>
            </a:extLst>
          </p:cNvPr>
          <p:cNvSpPr>
            <a:spLocks noGrp="1"/>
          </p:cNvSpPr>
          <p:nvPr>
            <p:ph type="subTitle" idx="23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Objectives</a:t>
            </a:r>
          </a:p>
        </p:txBody>
      </p: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B3DBE25D-B7F9-4C1E-B168-9918F9765A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84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BA0AC3D-F04D-784E-8738-462F0554734F}"/>
              </a:ext>
            </a:extLst>
          </p:cNvPr>
          <p:cNvSpPr/>
          <p:nvPr userDrawn="1"/>
        </p:nvSpPr>
        <p:spPr>
          <a:xfrm>
            <a:off x="576642" y="1260911"/>
            <a:ext cx="3288469" cy="43361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verta Light" pitchFamily="2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EF740C-420E-CD4A-A464-222C1B203EDE}"/>
              </a:ext>
            </a:extLst>
          </p:cNvPr>
          <p:cNvSpPr/>
          <p:nvPr userDrawn="1"/>
        </p:nvSpPr>
        <p:spPr>
          <a:xfrm>
            <a:off x="4447411" y="1260911"/>
            <a:ext cx="3288469" cy="43361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1" dirty="0">
              <a:latin typeface="Averta Extrathin" pitchFamily="2" charset="77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90D9B9-9653-294F-A35A-2C681C9AFD74}"/>
              </a:ext>
            </a:extLst>
          </p:cNvPr>
          <p:cNvSpPr/>
          <p:nvPr userDrawn="1"/>
        </p:nvSpPr>
        <p:spPr>
          <a:xfrm>
            <a:off x="8318180" y="1260911"/>
            <a:ext cx="3288469" cy="43361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1" dirty="0">
              <a:latin typeface="Averta Extrathin" pitchFamily="2" charset="77"/>
            </a:endParaRPr>
          </a:p>
        </p:txBody>
      </p:sp>
      <p:sp>
        <p:nvSpPr>
          <p:cNvPr id="38" name="Text Placeholder 36">
            <a:extLst>
              <a:ext uri="{FF2B5EF4-FFF2-40B4-BE49-F238E27FC236}">
                <a16:creationId xmlns:a16="http://schemas.microsoft.com/office/drawing/2014/main" id="{167BE74B-A507-734D-BF34-26ED8C1BE8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643" y="2095019"/>
            <a:ext cx="3279759" cy="249299"/>
          </a:xfrm>
          <a:prstGeom prst="rect">
            <a:avLst/>
          </a:prstGeom>
        </p:spPr>
        <p:txBody>
          <a:bodyPr lIns="108000" tIns="0" rIns="108000" bIns="0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tx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44" name="Text Placeholder 36">
            <a:extLst>
              <a:ext uri="{FF2B5EF4-FFF2-40B4-BE49-F238E27FC236}">
                <a16:creationId xmlns:a16="http://schemas.microsoft.com/office/drawing/2014/main" id="{6A57ACEE-36DA-F541-87DD-AFF44F1F7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56120" y="2095019"/>
            <a:ext cx="3279760" cy="249299"/>
          </a:xfrm>
          <a:prstGeom prst="rect">
            <a:avLst/>
          </a:prstGeom>
        </p:spPr>
        <p:txBody>
          <a:bodyPr lIns="108000" tIns="0" rIns="108000" bIns="0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tx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45" name="Text Placeholder 36">
            <a:extLst>
              <a:ext uri="{FF2B5EF4-FFF2-40B4-BE49-F238E27FC236}">
                <a16:creationId xmlns:a16="http://schemas.microsoft.com/office/drawing/2014/main" id="{F6B9471A-C57D-754A-928D-DD19CCB927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26888" y="2095019"/>
            <a:ext cx="3279760" cy="249299"/>
          </a:xfrm>
          <a:prstGeom prst="rect">
            <a:avLst/>
          </a:prstGeom>
        </p:spPr>
        <p:txBody>
          <a:bodyPr lIns="108000" tIns="0" rIns="108000" bIns="0">
            <a:spAutoFit/>
          </a:bodyPr>
          <a:lstStyle>
            <a:lvl1pPr marL="0" indent="0">
              <a:spcBef>
                <a:spcPts val="0"/>
              </a:spcBef>
              <a:buNone/>
              <a:defRPr sz="1800" b="1" i="0">
                <a:solidFill>
                  <a:schemeClr val="tx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GB" dirty="0"/>
              <a:t>Short title goes here</a:t>
            </a:r>
          </a:p>
        </p:txBody>
      </p:sp>
      <p:sp>
        <p:nvSpPr>
          <p:cNvPr id="18" name="Text Placeholder 36">
            <a:extLst>
              <a:ext uri="{FF2B5EF4-FFF2-40B4-BE49-F238E27FC236}">
                <a16:creationId xmlns:a16="http://schemas.microsoft.com/office/drawing/2014/main" id="{2EBA2879-5E6A-2A4F-976B-BFDD5B69B0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643" y="2809497"/>
            <a:ext cx="3279759" cy="2787591"/>
          </a:xfrm>
          <a:prstGeom prst="rect">
            <a:avLst/>
          </a:prstGeom>
        </p:spPr>
        <p:txBody>
          <a:bodyPr lIns="108000" tIns="0" rIns="108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19" name="Text Placeholder 36">
            <a:extLst>
              <a:ext uri="{FF2B5EF4-FFF2-40B4-BE49-F238E27FC236}">
                <a16:creationId xmlns:a16="http://schemas.microsoft.com/office/drawing/2014/main" id="{EE16FCDD-176E-6048-BA74-97A96A7BA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6120" y="2809497"/>
            <a:ext cx="3279760" cy="2787591"/>
          </a:xfrm>
          <a:prstGeom prst="rect">
            <a:avLst/>
          </a:prstGeom>
        </p:spPr>
        <p:txBody>
          <a:bodyPr lIns="108000" tIns="0" rIns="108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20" name="Text Placeholder 36">
            <a:extLst>
              <a:ext uri="{FF2B5EF4-FFF2-40B4-BE49-F238E27FC236}">
                <a16:creationId xmlns:a16="http://schemas.microsoft.com/office/drawing/2014/main" id="{679DCDDF-A155-CB4E-B440-0A7C6C497A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6888" y="2809497"/>
            <a:ext cx="3279760" cy="2787591"/>
          </a:xfrm>
          <a:prstGeom prst="rect">
            <a:avLst/>
          </a:prstGeom>
        </p:spPr>
        <p:txBody>
          <a:bodyPr lIns="108000" tIns="0" rIns="108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Description goes here</a:t>
            </a:r>
          </a:p>
        </p:txBody>
      </p:sp>
      <p:sp>
        <p:nvSpPr>
          <p:cNvPr id="25" name="Text Placeholder 36">
            <a:extLst>
              <a:ext uri="{FF2B5EF4-FFF2-40B4-BE49-F238E27FC236}">
                <a16:creationId xmlns:a16="http://schemas.microsoft.com/office/drawing/2014/main" id="{48FB8A8C-3217-684B-80E2-F0313C56D1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644" y="1260911"/>
            <a:ext cx="1044517" cy="618224"/>
          </a:xfrm>
          <a:prstGeom prst="rect">
            <a:avLst/>
          </a:prstGeom>
        </p:spPr>
        <p:txBody>
          <a:bodyPr lIns="108000" tIns="72000" rIns="0" bIns="0">
            <a:noAutofit/>
          </a:bodyPr>
          <a:lstStyle>
            <a:lvl1pPr marL="0" indent="0">
              <a:buNone/>
              <a:defRPr sz="3600" b="0" i="0" spc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36">
            <a:extLst>
              <a:ext uri="{FF2B5EF4-FFF2-40B4-BE49-F238E27FC236}">
                <a16:creationId xmlns:a16="http://schemas.microsoft.com/office/drawing/2014/main" id="{63DDC642-F89E-1E41-91A0-E768789EAD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6120" y="1260911"/>
            <a:ext cx="1044517" cy="618224"/>
          </a:xfrm>
          <a:prstGeom prst="rect">
            <a:avLst/>
          </a:prstGeom>
        </p:spPr>
        <p:txBody>
          <a:bodyPr lIns="108000" tIns="72000" rIns="0" bIns="0">
            <a:noAutofit/>
          </a:bodyPr>
          <a:lstStyle>
            <a:lvl1pPr marL="0" indent="0">
              <a:buNone/>
              <a:defRPr sz="3600" b="0" i="0" spc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7" name="Text Placeholder 36">
            <a:extLst>
              <a:ext uri="{FF2B5EF4-FFF2-40B4-BE49-F238E27FC236}">
                <a16:creationId xmlns:a16="http://schemas.microsoft.com/office/drawing/2014/main" id="{656780E3-EBC4-A543-A3E2-2FCE5CE23F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180" y="1260911"/>
            <a:ext cx="1044517" cy="618224"/>
          </a:xfrm>
          <a:prstGeom prst="rect">
            <a:avLst/>
          </a:prstGeom>
        </p:spPr>
        <p:txBody>
          <a:bodyPr lIns="108000" tIns="72000" rIns="0" bIns="0">
            <a:noAutofit/>
          </a:bodyPr>
          <a:lstStyle>
            <a:lvl1pPr marL="0" indent="0">
              <a:buNone/>
              <a:defRPr sz="3600" b="0" i="0" spc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E0C10F41-62BC-9D4D-B8E3-3515F72B0641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Missions</a:t>
            </a:r>
          </a:p>
        </p:txBody>
      </p:sp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11738C53-5A2A-44C9-955B-C20EC01EF1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9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ecutive Summar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Placeholder 36">
            <a:extLst>
              <a:ext uri="{FF2B5EF4-FFF2-40B4-BE49-F238E27FC236}">
                <a16:creationId xmlns:a16="http://schemas.microsoft.com/office/drawing/2014/main" id="{C9B31238-DBC8-9B49-BE40-6DA8082BA7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933934"/>
            <a:ext cx="2412000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tx2"/>
                </a:solidFill>
                <a:latin typeface="Averta Light" pitchFamily="2" charset="77"/>
              </a:defRPr>
            </a:lvl1pPr>
          </a:lstStyle>
          <a:p>
            <a:pPr lvl="0"/>
            <a:r>
              <a:rPr lang="en-GB" dirty="0"/>
              <a:t>Short description regarding the point goes here.</a:t>
            </a:r>
          </a:p>
        </p:txBody>
      </p:sp>
      <p:sp>
        <p:nvSpPr>
          <p:cNvPr id="55" name="Text Placeholder 36">
            <a:extLst>
              <a:ext uri="{FF2B5EF4-FFF2-40B4-BE49-F238E27FC236}">
                <a16:creationId xmlns:a16="http://schemas.microsoft.com/office/drawing/2014/main" id="{6F1CBB25-2B62-F94D-8EFC-5FA64598C7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815940" y="933934"/>
            <a:ext cx="2412000" cy="1260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u="none" baseline="0">
                <a:solidFill>
                  <a:schemeClr val="accent1"/>
                </a:solidFill>
                <a:latin typeface="Averta Light" pitchFamily="2" charset="77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Actioned by:</a:t>
            </a:r>
            <a:br>
              <a:rPr lang="en-US" dirty="0"/>
            </a:br>
            <a:r>
              <a:rPr lang="en-US" dirty="0"/>
              <a:t>…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Delivery date:</a:t>
            </a:r>
            <a:br>
              <a:rPr lang="en-US" dirty="0"/>
            </a:br>
            <a:r>
              <a:rPr lang="en-US" dirty="0"/>
              <a:t>XX/XX/XX</a:t>
            </a:r>
          </a:p>
        </p:txBody>
      </p:sp>
      <p:sp>
        <p:nvSpPr>
          <p:cNvPr id="68" name="Text Placeholder 36">
            <a:extLst>
              <a:ext uri="{FF2B5EF4-FFF2-40B4-BE49-F238E27FC236}">
                <a16:creationId xmlns:a16="http://schemas.microsoft.com/office/drawing/2014/main" id="{290DC5E6-F3CB-E445-884E-E96CF147F1E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1" y="933934"/>
            <a:ext cx="4758924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800" b="0" i="0" baseline="0">
                <a:solidFill>
                  <a:schemeClr val="tx2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Agreed action one</a:t>
            </a:r>
          </a:p>
        </p:txBody>
      </p:sp>
      <p:sp>
        <p:nvSpPr>
          <p:cNvPr id="26" name="Text Placeholder 36">
            <a:extLst>
              <a:ext uri="{FF2B5EF4-FFF2-40B4-BE49-F238E27FC236}">
                <a16:creationId xmlns:a16="http://schemas.microsoft.com/office/drawing/2014/main" id="{02A504D8-EE06-6E40-8F26-1F9720ABF6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0" y="2795985"/>
            <a:ext cx="2412000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tx2"/>
                </a:solidFill>
                <a:latin typeface="Averta Light" pitchFamily="2" charset="77"/>
              </a:defRPr>
            </a:lvl1pPr>
          </a:lstStyle>
          <a:p>
            <a:pPr lvl="0"/>
            <a:r>
              <a:rPr lang="en-GB" dirty="0"/>
              <a:t>Short description regarding the point goes here.</a:t>
            </a:r>
          </a:p>
        </p:txBody>
      </p:sp>
      <p:sp>
        <p:nvSpPr>
          <p:cNvPr id="27" name="Text Placeholder 36">
            <a:extLst>
              <a:ext uri="{FF2B5EF4-FFF2-40B4-BE49-F238E27FC236}">
                <a16:creationId xmlns:a16="http://schemas.microsoft.com/office/drawing/2014/main" id="{683C8B5F-273E-4C4F-AC71-817B8294A43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15940" y="2795985"/>
            <a:ext cx="2412000" cy="1260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accent1"/>
                </a:solidFill>
                <a:latin typeface="Averta Light" pitchFamily="2" charset="77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Actioned by:</a:t>
            </a:r>
            <a:br>
              <a:rPr lang="en-US" dirty="0"/>
            </a:br>
            <a:r>
              <a:rPr lang="en-US" dirty="0"/>
              <a:t>…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Delivery date:</a:t>
            </a:r>
            <a:br>
              <a:rPr lang="en-US" dirty="0"/>
            </a:br>
            <a:r>
              <a:rPr lang="en-US" dirty="0"/>
              <a:t>XX/XX/XX</a:t>
            </a:r>
          </a:p>
        </p:txBody>
      </p:sp>
      <p:sp>
        <p:nvSpPr>
          <p:cNvPr id="28" name="Text Placeholder 36">
            <a:extLst>
              <a:ext uri="{FF2B5EF4-FFF2-40B4-BE49-F238E27FC236}">
                <a16:creationId xmlns:a16="http://schemas.microsoft.com/office/drawing/2014/main" id="{8036C245-AAF7-3647-94BD-4CDDD6B5AA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8201" y="2795985"/>
            <a:ext cx="4758924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2"/>
              <a:defRPr sz="2800" b="0" i="0" baseline="0">
                <a:solidFill>
                  <a:schemeClr val="tx2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Agreed action two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9BAD3E79-B4EB-AB4A-9016-842B8A6BD9C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0" y="4664068"/>
            <a:ext cx="2412000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tx2"/>
                </a:solidFill>
                <a:latin typeface="Averta Light" pitchFamily="2" charset="77"/>
              </a:defRPr>
            </a:lvl1pPr>
          </a:lstStyle>
          <a:p>
            <a:pPr lvl="0"/>
            <a:r>
              <a:rPr lang="en-GB" dirty="0"/>
              <a:t>Short description regarding the point goes here.</a:t>
            </a:r>
          </a:p>
        </p:txBody>
      </p:sp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76BFB6AB-3B15-BA48-BE2C-609D859CD2A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815940" y="4664068"/>
            <a:ext cx="2412000" cy="12600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baseline="0">
                <a:solidFill>
                  <a:schemeClr val="accent1"/>
                </a:solidFill>
                <a:latin typeface="Averta Light" pitchFamily="2" charset="77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Actioned by:</a:t>
            </a:r>
            <a:br>
              <a:rPr lang="en-US" dirty="0"/>
            </a:br>
            <a:r>
              <a:rPr lang="en-US" dirty="0"/>
              <a:t>…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Delivery date:</a:t>
            </a:r>
            <a:br>
              <a:rPr lang="en-US" dirty="0"/>
            </a:br>
            <a:r>
              <a:rPr lang="en-US" dirty="0"/>
              <a:t>XX/XX/XX</a:t>
            </a:r>
          </a:p>
        </p:txBody>
      </p:sp>
      <p:sp>
        <p:nvSpPr>
          <p:cNvPr id="31" name="Text Placeholder 36">
            <a:extLst>
              <a:ext uri="{FF2B5EF4-FFF2-40B4-BE49-F238E27FC236}">
                <a16:creationId xmlns:a16="http://schemas.microsoft.com/office/drawing/2014/main" id="{0E052083-E005-3B4E-AB76-AD581127999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8201" y="4664068"/>
            <a:ext cx="4758924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514350" marR="0" indent="-5143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+mj-lt"/>
              <a:buAutoNum type="arabicPeriod" startAt="3"/>
              <a:tabLst/>
              <a:defRPr sz="2800" b="0" i="0" baseline="0">
                <a:solidFill>
                  <a:schemeClr val="tx2"/>
                </a:solidFill>
                <a:latin typeface="Averta" pitchFamily="2" charset="77"/>
              </a:defRPr>
            </a:lvl1pPr>
            <a:lvl2pPr marL="457189" indent="0">
              <a:buNone/>
              <a:defRPr sz="2800"/>
            </a:lvl2pPr>
          </a:lstStyle>
          <a:p>
            <a:pPr lvl="0"/>
            <a:r>
              <a:rPr lang="en-US" dirty="0"/>
              <a:t>Agreed action three</a:t>
            </a:r>
          </a:p>
        </p:txBody>
      </p:sp>
      <p:sp>
        <p:nvSpPr>
          <p:cNvPr id="35" name="Text Placeholder 36">
            <a:extLst>
              <a:ext uri="{FF2B5EF4-FFF2-40B4-BE49-F238E27FC236}">
                <a16:creationId xmlns:a16="http://schemas.microsoft.com/office/drawing/2014/main" id="{97E2434B-F941-E04F-ABDC-A947EA0D7F9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 rot="16200000">
            <a:off x="-2055628" y="3221208"/>
            <a:ext cx="4990129" cy="415577"/>
          </a:xfrm>
          <a:prstGeom prst="rect">
            <a:avLst/>
          </a:prstGeom>
          <a:noFill/>
          <a:ln>
            <a:noFill/>
          </a:ln>
        </p:spPr>
        <p:txBody>
          <a:bodyPr wrap="square" bIns="46800" anchor="ctr">
            <a:noAutofit/>
          </a:bodyPr>
          <a:lstStyle>
            <a:lvl1pPr marL="0" indent="0" algn="ctr">
              <a:buNone/>
              <a:defRPr sz="1400" b="0" i="0" spc="0" baseline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Executive Summary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791D569-AF0A-7546-9D8E-F53050369556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838200" y="2497975"/>
            <a:ext cx="105156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C360F50-EE42-0740-9FCE-7D13EA0225D6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838200" y="4360026"/>
            <a:ext cx="105156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14EC3A9-27A4-AD43-8B13-73D9475DCFC5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838200" y="629891"/>
            <a:ext cx="105156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E2AAAC6-6487-F74F-BCC9-DD4B20BD8143}"/>
              </a:ext>
            </a:extLst>
          </p:cNvPr>
          <p:cNvCxnSpPr>
            <a:cxnSpLocks noChangeAspect="1"/>
          </p:cNvCxnSpPr>
          <p:nvPr userDrawn="1"/>
        </p:nvCxnSpPr>
        <p:spPr>
          <a:xfrm>
            <a:off x="838200" y="6242553"/>
            <a:ext cx="105156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1FC5B7BF-E619-4034-B45E-B30990F38F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12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velling Tex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6">
            <a:extLst>
              <a:ext uri="{FF2B5EF4-FFF2-40B4-BE49-F238E27FC236}">
                <a16:creationId xmlns:a16="http://schemas.microsoft.com/office/drawing/2014/main" id="{6677A185-8104-3A48-8C0A-7C1A6883F9B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8483" y="933934"/>
            <a:ext cx="11017101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3600" b="0" i="0" baseline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Insert statement here</a:t>
            </a:r>
            <a:endParaRPr lang="en-US" dirty="0"/>
          </a:p>
        </p:txBody>
      </p:sp>
      <p:sp>
        <p:nvSpPr>
          <p:cNvPr id="25" name="Text Placeholder 36">
            <a:extLst>
              <a:ext uri="{FF2B5EF4-FFF2-40B4-BE49-F238E27FC236}">
                <a16:creationId xmlns:a16="http://schemas.microsoft.com/office/drawing/2014/main" id="{55AB9526-7776-2A4C-A2FD-5F4E744C4B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8483" y="2799000"/>
            <a:ext cx="11017101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3600" b="0" i="0" baseline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Insert statement here</a:t>
            </a:r>
            <a:endParaRPr lang="en-US" dirty="0"/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25B75B0A-198C-6C4B-9E16-46A344C6CE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8483" y="4664065"/>
            <a:ext cx="11017101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3600" b="0" i="0" baseline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Insert statement here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DA6D6E-BEA8-204D-B2F2-7F67C33C92D8}"/>
              </a:ext>
            </a:extLst>
          </p:cNvPr>
          <p:cNvGrpSpPr/>
          <p:nvPr userDrawn="1"/>
        </p:nvGrpSpPr>
        <p:grpSpPr>
          <a:xfrm>
            <a:off x="578483" y="637216"/>
            <a:ext cx="11017102" cy="5605337"/>
            <a:chOff x="838200" y="637216"/>
            <a:chExt cx="10515600" cy="560533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C500427-9EBF-3E48-98AE-80DC2B332270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838200" y="2496467"/>
              <a:ext cx="105156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001A328-9ECE-4A46-9FD5-AA08E43BD753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838200" y="637216"/>
              <a:ext cx="105156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6BB645C-C1CB-C84D-946A-12334340B03B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838200" y="4361533"/>
              <a:ext cx="105156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BBF4DB8-B74F-C34A-8329-750972814E9A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838200" y="6242553"/>
              <a:ext cx="105156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7119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velling Tex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6">
            <a:extLst>
              <a:ext uri="{FF2B5EF4-FFF2-40B4-BE49-F238E27FC236}">
                <a16:creationId xmlns:a16="http://schemas.microsoft.com/office/drawing/2014/main" id="{6677A185-8104-3A48-8C0A-7C1A6883F9B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8483" y="933934"/>
            <a:ext cx="11017101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+mj-lt"/>
              <a:buNone/>
              <a:defRPr sz="3600" b="0" i="0" baseline="0">
                <a:solidFill>
                  <a:schemeClr val="bg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Insert statement here</a:t>
            </a:r>
            <a:endParaRPr lang="en-US" dirty="0"/>
          </a:p>
        </p:txBody>
      </p:sp>
      <p:sp>
        <p:nvSpPr>
          <p:cNvPr id="25" name="Text Placeholder 36">
            <a:extLst>
              <a:ext uri="{FF2B5EF4-FFF2-40B4-BE49-F238E27FC236}">
                <a16:creationId xmlns:a16="http://schemas.microsoft.com/office/drawing/2014/main" id="{55AB9526-7776-2A4C-A2FD-5F4E744C4B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8483" y="2799000"/>
            <a:ext cx="11017101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3600" b="0" i="0" baseline="0">
                <a:solidFill>
                  <a:schemeClr val="bg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Insert statement here</a:t>
            </a:r>
            <a:endParaRPr lang="en-US" dirty="0"/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25B75B0A-198C-6C4B-9E16-46A344C6CE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8483" y="4664065"/>
            <a:ext cx="11017101" cy="1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3600" b="0" i="0" baseline="0">
                <a:solidFill>
                  <a:schemeClr val="bg1"/>
                </a:solidFill>
                <a:latin typeface="Averta" pitchFamily="2" charset="77"/>
              </a:defRPr>
            </a:lvl1pPr>
          </a:lstStyle>
          <a:p>
            <a:pPr lvl="0"/>
            <a:r>
              <a:rPr lang="en-GB" dirty="0"/>
              <a:t>Insert statement here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2CB9A1-13DF-7747-A857-47A95F58D46F}"/>
              </a:ext>
            </a:extLst>
          </p:cNvPr>
          <p:cNvGrpSpPr/>
          <p:nvPr userDrawn="1"/>
        </p:nvGrpSpPr>
        <p:grpSpPr>
          <a:xfrm>
            <a:off x="578483" y="637216"/>
            <a:ext cx="11017102" cy="5605337"/>
            <a:chOff x="838200" y="637216"/>
            <a:chExt cx="10515600" cy="560533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2A720B5-A467-5847-AECF-0390845AEFCC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838200" y="2496467"/>
              <a:ext cx="105156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4FC9939-7059-D542-A2D3-75D3491E07C5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838200" y="637216"/>
              <a:ext cx="105156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9571576-C751-BD4C-9D39-448877E86F57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838200" y="4361533"/>
              <a:ext cx="105156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3A5930D-BD41-4841-9954-B8DF001DD387}"/>
                </a:ext>
              </a:extLst>
            </p:cNvPr>
            <p:cNvCxnSpPr>
              <a:cxnSpLocks noChangeAspect="1"/>
            </p:cNvCxnSpPr>
            <p:nvPr userDrawn="1"/>
          </p:nvCxnSpPr>
          <p:spPr>
            <a:xfrm>
              <a:off x="838200" y="6242553"/>
              <a:ext cx="10515600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69041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3DB2BA-A11D-3E47-815B-2EB4B5DDBC5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5B67A00-3DB8-964F-843B-0ACA45E47D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170" y="1478003"/>
            <a:ext cx="4463660" cy="47327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pple Symbols" panose="02000000000000000000" pitchFamily="2" charset="-79"/>
              <a:buChar char="☑"/>
              <a:defRPr lang="en-GB" sz="1800" b="0" i="0" smtClean="0">
                <a:solidFill>
                  <a:schemeClr val="tx1"/>
                </a:solidFill>
                <a:effectLst/>
                <a:latin typeface="Averta" pitchFamily="2" charset="77"/>
              </a:defRPr>
            </a:lvl1pPr>
          </a:lstStyle>
          <a:p>
            <a:r>
              <a:rPr lang="en-GB" dirty="0"/>
              <a:t>List points here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F20635B-EB49-7046-9A15-FB683992B2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6170" y="619671"/>
            <a:ext cx="4463660" cy="3877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400" b="1" i="0" spc="0">
                <a:solidFill>
                  <a:schemeClr val="accent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Things we should be doing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B1824-B1F9-2A4C-B982-049FA1BC2C1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12000" y="619671"/>
            <a:ext cx="4464000" cy="3877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i="0">
                <a:solidFill>
                  <a:schemeClr val="accent1"/>
                </a:solidFill>
                <a:latin typeface="Averta Semibold" pitchFamily="2" charset="77"/>
              </a:defRPr>
            </a:lvl1pPr>
          </a:lstStyle>
          <a:p>
            <a:r>
              <a:rPr lang="en-US" dirty="0"/>
              <a:t>Things we shouldn’t be doing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60F24436-9AA3-324E-A7C2-0D943BC1447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12000" y="1478003"/>
            <a:ext cx="4464000" cy="47327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pple Symbols" panose="02000000000000000000" pitchFamily="2" charset="-79"/>
              <a:buChar char="☒"/>
              <a:defRPr lang="en-GB" sz="1800" b="0" i="0" smtClean="0">
                <a:solidFill>
                  <a:schemeClr val="bg1"/>
                </a:solidFill>
                <a:effectLst/>
                <a:latin typeface="Averta" pitchFamily="2" charset="77"/>
              </a:defRPr>
            </a:lvl1pPr>
          </a:lstStyle>
          <a:p>
            <a:r>
              <a:rPr lang="en-GB" dirty="0"/>
              <a:t>List points here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D1E2D1-F5F0-4EA1-A8B2-DCDB98DCA8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131E29"/>
              </a:clrFrom>
              <a:clrTo>
                <a:srgbClr val="131E2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25211" y="5932610"/>
            <a:ext cx="1636159" cy="108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0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alescent Cov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1F6E065-6C48-4240-B82E-A2DD4F059B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131E29"/>
              </a:clrFrom>
              <a:clrTo>
                <a:srgbClr val="131E2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735" y="4505724"/>
            <a:ext cx="3314119" cy="240734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3A553E9-E586-AA47-9BD8-CE217F76960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2518" y="3429000"/>
            <a:ext cx="5383482" cy="5539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000" b="1" i="0" spc="0">
                <a:solidFill>
                  <a:schemeClr val="bg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Audience:</a:t>
            </a:r>
            <a:br>
              <a:rPr lang="en-US" dirty="0"/>
            </a:br>
            <a:r>
              <a:rPr lang="en-US" dirty="0"/>
              <a:t>Presented by: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6F32A6-8CAE-8E45-B4AE-A156472B67A5}"/>
              </a:ext>
            </a:extLst>
          </p:cNvPr>
          <p:cNvSpPr txBox="1"/>
          <p:nvPr userDrawn="1"/>
        </p:nvSpPr>
        <p:spPr>
          <a:xfrm>
            <a:off x="727031" y="4475316"/>
            <a:ext cx="3115411" cy="21544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fld id="{30667E67-7611-1042-8E61-0B80DDF1953B}" type="datetime4">
              <a:rPr lang="en-GB" sz="1200" b="1" i="0" smtClean="0">
                <a:solidFill>
                  <a:schemeClr val="bg1"/>
                </a:solidFill>
                <a:latin typeface="Averta Semibold" pitchFamily="2" charset="77"/>
                <a:ea typeface="Arial" charset="0"/>
                <a:cs typeface="Arial" charset="0"/>
              </a:rPr>
              <a:pPr>
                <a:lnSpc>
                  <a:spcPct val="100000"/>
                </a:lnSpc>
              </a:pPr>
              <a:t>28 February 2023</a:t>
            </a:fld>
            <a:endParaRPr lang="en-US" sz="1200" b="1" i="0" dirty="0">
              <a:solidFill>
                <a:schemeClr val="bg1"/>
              </a:solidFill>
              <a:latin typeface="Averta Semibold" pitchFamily="2" charset="77"/>
              <a:ea typeface="Arial" charset="0"/>
              <a:cs typeface="Arial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6C6812-76E6-804E-99FF-983CB24704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2517" y="1274690"/>
            <a:ext cx="8605289" cy="166199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6000" b="0" i="0" spc="0">
                <a:solidFill>
                  <a:schemeClr val="bg1"/>
                </a:solidFill>
                <a:effectLst/>
                <a:latin typeface="Averta Light" pitchFamily="2" charset="77"/>
                <a:ea typeface="Averta Light" pitchFamily="2" charset="77"/>
                <a:cs typeface="Arial" charset="0"/>
              </a:defRPr>
            </a:lvl1pPr>
          </a:lstStyle>
          <a:p>
            <a:r>
              <a:rPr lang="en-US" dirty="0"/>
              <a:t>Insert presentation title</a:t>
            </a:r>
            <a:br>
              <a:rPr lang="en-US" dirty="0"/>
            </a:br>
            <a:r>
              <a:rPr lang="en-US" dirty="0"/>
              <a:t>in these lines</a:t>
            </a:r>
          </a:p>
        </p:txBody>
      </p:sp>
    </p:spTree>
    <p:extLst>
      <p:ext uri="{BB962C8B-B14F-4D97-AF65-F5344CB8AC3E}">
        <p14:creationId xmlns:p14="http://schemas.microsoft.com/office/powerpoint/2010/main" val="3697140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L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DE23A5-7880-6C41-BFC3-BE5C477DA1A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47175EE7-CB3F-7B40-830F-03CA839F92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72983" y="862067"/>
            <a:ext cx="3542037" cy="5133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F59114D-2CEA-7741-98A9-5D92B1BBD3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6170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accent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Title goes here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B04FD452-3AD1-4187-8A73-751C33A083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1621C-C4ED-4AB0-9D05-982400FCDA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5975" y="1428750"/>
            <a:ext cx="4464050" cy="3943350"/>
          </a:xfrm>
          <a:prstGeom prst="rect">
            <a:avLst/>
          </a:prstGeom>
        </p:spPr>
        <p:txBody>
          <a:bodyPr/>
          <a:lstStyle>
            <a:lvl1pPr>
              <a:defRPr sz="1400" b="0">
                <a:latin typeface="Averta" panose="00000500000000000000" pitchFamily="2" charset="0"/>
              </a:defRPr>
            </a:lvl1pPr>
            <a:lvl2pPr>
              <a:defRPr sz="1400" b="0">
                <a:latin typeface="Averta" panose="00000500000000000000" pitchFamily="2" charset="0"/>
              </a:defRPr>
            </a:lvl2pPr>
            <a:lvl3pPr>
              <a:defRPr sz="1400" b="0">
                <a:latin typeface="Averta" panose="00000500000000000000" pitchFamily="2" charset="0"/>
              </a:defRPr>
            </a:lvl3pPr>
            <a:lvl4pPr>
              <a:defRPr sz="1400" b="0">
                <a:latin typeface="Averta" panose="00000500000000000000" pitchFamily="2" charset="0"/>
              </a:defRPr>
            </a:lvl4pPr>
            <a:lvl5pPr>
              <a:defRPr sz="1400" b="0">
                <a:latin typeface="Averta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934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/A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70E2F1-86F8-C342-8170-6CF8326A1359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E45C25-A0F0-4E40-A874-842ED00615B2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092CACE1-65AD-7044-8DEC-58495FFFBDDD}"/>
              </a:ext>
            </a:extLst>
          </p:cNvPr>
          <p:cNvSpPr/>
          <p:nvPr/>
        </p:nvSpPr>
        <p:spPr>
          <a:xfrm rot="5400000">
            <a:off x="5534527" y="2971800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912B4A4A-73BA-0F48-8B89-4E5C1155BC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72983" y="1156447"/>
            <a:ext cx="3542037" cy="48394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70F12ECE-73B1-4242-8E4D-013FAAA96A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76982" y="1156447"/>
            <a:ext cx="3542037" cy="48394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42E61D99-C6E2-904C-BDDF-A1885AD70630}"/>
              </a:ext>
            </a:extLst>
          </p:cNvPr>
          <p:cNvSpPr/>
          <p:nvPr userDrawn="1"/>
        </p:nvSpPr>
        <p:spPr>
          <a:xfrm rot="5400000">
            <a:off x="5534527" y="2971800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BD8F77A-634A-5E4F-98F4-F2C0C25572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6340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0" i="0" spc="0">
                <a:solidFill>
                  <a:schemeClr val="accent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Title goes here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BD75243-907A-3946-9F57-3357B0400E0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12001" y="619671"/>
            <a:ext cx="4464000" cy="2492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0" i="0">
                <a:solidFill>
                  <a:schemeClr val="accent1"/>
                </a:solidFill>
                <a:latin typeface="Averta Semibold" pitchFamily="2" charset="77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DF1DF5BC-D318-472A-B5B8-9BF711FFBF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07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– Directiv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CE41F5-8FA4-1A43-88FE-71BB2A047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561454"/>
            <a:ext cx="5646000" cy="18043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>
              <a:lnSpc>
                <a:spcPct val="100000"/>
              </a:lnSpc>
              <a:defRPr sz="3600" b="0" i="0">
                <a:solidFill>
                  <a:schemeClr val="tx1"/>
                </a:solidFill>
                <a:latin typeface="Averta" pitchFamily="2" charset="77"/>
                <a:ea typeface="Averta" pitchFamily="2" charset="77"/>
                <a:cs typeface="Arial" charset="0"/>
              </a:defRPr>
            </a:lvl1pPr>
          </a:lstStyle>
          <a:p>
            <a:pPr lvl="0"/>
            <a:r>
              <a:rPr lang="en-US" dirty="0"/>
              <a:t>Insert a punchy point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4CE2952-F5D3-AF4A-AA04-196B042551B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50000" y="4492171"/>
            <a:ext cx="5646000" cy="18043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a punchy point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39C87464-2476-DF4B-989A-EA6504D09E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87811" y="2976875"/>
            <a:ext cx="3862377" cy="3881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D1011BCF-5FDF-2D49-AA15-54FB86AA58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5646000" cy="3429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9473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– Freest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6F54343-40DC-486A-95DF-E5ABC51C4C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9779" y="1471666"/>
            <a:ext cx="4463660" cy="3702968"/>
          </a:xfrm>
          <a:prstGeom prst="rect">
            <a:avLst/>
          </a:prstGeom>
        </p:spPr>
        <p:txBody>
          <a:bodyPr lIns="0" tIns="0" rIns="0" bIns="0" numCol="1" spcCol="288000"/>
          <a:lstStyle>
            <a:lvl1pPr marL="228594" indent="-228594">
              <a:lnSpc>
                <a:spcPct val="10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Averta" pitchFamily="2" charset="77"/>
                <a:ea typeface="Averta" pitchFamily="2" charset="77"/>
                <a:cs typeface="Arial" charset="0"/>
              </a:defRPr>
            </a:lvl1pPr>
            <a:lvl2pPr marL="685783" indent="-228594">
              <a:lnSpc>
                <a:spcPct val="100000"/>
              </a:lnSpc>
              <a:buFont typeface="System Font"/>
              <a:buChar char="–"/>
              <a:defRPr sz="1400" b="0" i="0">
                <a:solidFill>
                  <a:schemeClr val="tx1"/>
                </a:solidFill>
                <a:latin typeface="Averta Light" pitchFamily="2" charset="77"/>
                <a:ea typeface="Averta Light" pitchFamily="2" charset="77"/>
                <a:cs typeface="Arial" charset="0"/>
              </a:defRPr>
            </a:lvl2pPr>
            <a:lvl3pPr>
              <a:defRPr sz="1600">
                <a:solidFill>
                  <a:srgbClr val="021421"/>
                </a:solidFill>
                <a:latin typeface="Averta" pitchFamily="2" charset="77"/>
                <a:ea typeface="Averta" pitchFamily="2" charset="77"/>
                <a:cs typeface="Arial" charset="0"/>
              </a:defRPr>
            </a:lvl3pPr>
            <a:lvl4pPr>
              <a:defRPr sz="1400">
                <a:solidFill>
                  <a:srgbClr val="021421"/>
                </a:solidFill>
                <a:latin typeface="Averta" pitchFamily="2" charset="77"/>
                <a:ea typeface="Averta" pitchFamily="2" charset="77"/>
                <a:cs typeface="Arial" charset="0"/>
              </a:defRPr>
            </a:lvl4pPr>
            <a:lvl5pPr>
              <a:defRPr sz="1200">
                <a:solidFill>
                  <a:srgbClr val="021421"/>
                </a:solidFill>
                <a:latin typeface="Averta" pitchFamily="2" charset="77"/>
                <a:ea typeface="Averta" pitchFamily="2" charset="77"/>
                <a:cs typeface="Arial" charset="0"/>
              </a:defRPr>
            </a:lvl5pPr>
          </a:lstStyle>
          <a:p>
            <a:pPr lvl="0"/>
            <a:r>
              <a:rPr lang="en-US" dirty="0"/>
              <a:t>Insert bullet points here</a:t>
            </a:r>
          </a:p>
          <a:p>
            <a:pPr lvl="1"/>
            <a:r>
              <a:rPr lang="en-US" dirty="0"/>
              <a:t>Insert additional points here</a:t>
            </a:r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71C230C5-E7A6-154E-B540-B70F634447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8563" y="435929"/>
            <a:ext cx="4583437" cy="23555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396E65C0-5059-314D-8770-E54BAF85D7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016539"/>
            <a:ext cx="2392942" cy="3319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D16DF512-76AA-0548-8182-DCB479A406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16617" y="3016539"/>
            <a:ext cx="3025383" cy="2425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201B599A-A2EB-9546-A1CC-C7E211FF8EE3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accent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Title goes here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D7B02A49-C882-4C66-9EE0-CE1C0B9FE1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82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– Gri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C6F45E7-1FD6-BD42-9A44-563323812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497" y="1371970"/>
            <a:ext cx="4463660" cy="6906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Averta Light" pitchFamily="2" charset="77"/>
                <a:ea typeface="Averta Light" pitchFamily="2" charset="77"/>
                <a:cs typeface="Arial" charset="0"/>
              </a:defRPr>
            </a:lvl1pPr>
          </a:lstStyle>
          <a:p>
            <a:r>
              <a:rPr lang="en-GB" dirty="0"/>
              <a:t>Body copy goes here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2E640F6-BC7D-8D44-86AD-03FA06BC3C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9779" y="2323663"/>
            <a:ext cx="2552258" cy="21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8" name="Text Placeholder 36">
            <a:extLst>
              <a:ext uri="{FF2B5EF4-FFF2-40B4-BE49-F238E27FC236}">
                <a16:creationId xmlns:a16="http://schemas.microsoft.com/office/drawing/2014/main" id="{602EFB5F-EE75-3A4B-A6F4-379FE9F0F2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9779" y="4780728"/>
            <a:ext cx="2552258" cy="103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100" b="0" i="0" baseline="0">
                <a:solidFill>
                  <a:schemeClr val="tx2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27" name="Picture Placeholder 11">
            <a:extLst>
              <a:ext uri="{FF2B5EF4-FFF2-40B4-BE49-F238E27FC236}">
                <a16:creationId xmlns:a16="http://schemas.microsoft.com/office/drawing/2014/main" id="{66EB4D07-225A-ED42-A6B2-5996BE5B186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739742" y="2331000"/>
            <a:ext cx="2552258" cy="21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verta" pitchFamily="2" charset="77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FADD5E50-A7F3-5043-8449-6993F463DE3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16421" y="2331000"/>
            <a:ext cx="2552258" cy="21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verta" pitchFamily="2" charset="77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F6508362-B2F2-4A4D-AF74-034277863C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93100" y="2331000"/>
            <a:ext cx="2552258" cy="21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F7D1A690-11AD-EB4D-AF98-F4D7A4B461E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93100" y="4780728"/>
            <a:ext cx="2552258" cy="103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100" b="0" i="0" baseline="0">
                <a:solidFill>
                  <a:schemeClr val="tx2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31" name="Text Placeholder 36">
            <a:extLst>
              <a:ext uri="{FF2B5EF4-FFF2-40B4-BE49-F238E27FC236}">
                <a16:creationId xmlns:a16="http://schemas.microsoft.com/office/drawing/2014/main" id="{204B9545-265D-0E40-B8EB-944A92EE7A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16421" y="4780728"/>
            <a:ext cx="2552258" cy="103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100" b="0" i="0" baseline="0">
                <a:solidFill>
                  <a:schemeClr val="tx2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32" name="Text Placeholder 36">
            <a:extLst>
              <a:ext uri="{FF2B5EF4-FFF2-40B4-BE49-F238E27FC236}">
                <a16:creationId xmlns:a16="http://schemas.microsoft.com/office/drawing/2014/main" id="{38FA1F66-EA31-874F-9599-7C1D79EBE9F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39742" y="4780728"/>
            <a:ext cx="2552258" cy="103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100" b="0" i="0" baseline="0">
                <a:solidFill>
                  <a:schemeClr val="tx2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E770FBB-2C7D-2545-8D44-C5AD1A01995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accent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Title goes here</a:t>
            </a:r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EF9DAE64-502A-42AA-9EEC-E9DBD67687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438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– Conta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70E3FE7B-B15B-4026-A7A3-5F2F23A23A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396E65C0-5059-314D-8770-E54BAF85D7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81280" y="2323663"/>
            <a:ext cx="2229439" cy="3319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A21008C7-BF67-8E48-9B6D-C62B5D1834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71920" y="2323663"/>
            <a:ext cx="2229439" cy="3319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verta" pitchFamily="2" charset="77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FD98749C-43A4-6A44-A964-1B188EFB2A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62561" y="2323663"/>
            <a:ext cx="2229439" cy="3319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verta" pitchFamily="2" charset="77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2E640F6-BC7D-8D44-86AD-03FA06BC3C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323663"/>
            <a:ext cx="2229439" cy="3319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verta" pitchFamily="2" charset="77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2D5E5CF-E69D-BD41-9FD3-D6C07DEED8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490640" y="2323663"/>
            <a:ext cx="2229439" cy="3319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verta" pitchFamily="2" charset="77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8" name="Text Placeholder 36">
            <a:extLst>
              <a:ext uri="{FF2B5EF4-FFF2-40B4-BE49-F238E27FC236}">
                <a16:creationId xmlns:a16="http://schemas.microsoft.com/office/drawing/2014/main" id="{602EFB5F-EE75-3A4B-A6F4-379FE9F0F2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647771"/>
            <a:ext cx="2229438" cy="342172"/>
          </a:xfrm>
          <a:prstGeom prst="rect">
            <a:avLst/>
          </a:prstGeom>
          <a:noFill/>
          <a:ln>
            <a:noFill/>
          </a:ln>
        </p:spPr>
        <p:txBody>
          <a:bodyPr wrap="square" bIns="4680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000" b="0" i="0" baseline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19" name="Text Placeholder 36">
            <a:extLst>
              <a:ext uri="{FF2B5EF4-FFF2-40B4-BE49-F238E27FC236}">
                <a16:creationId xmlns:a16="http://schemas.microsoft.com/office/drawing/2014/main" id="{1F0600EF-31E2-5F4A-8242-D67F49E9A7B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90640" y="5647771"/>
            <a:ext cx="2229438" cy="342172"/>
          </a:xfrm>
          <a:prstGeom prst="rect">
            <a:avLst/>
          </a:prstGeom>
          <a:noFill/>
          <a:ln>
            <a:noFill/>
          </a:ln>
        </p:spPr>
        <p:txBody>
          <a:bodyPr wrap="square" bIns="4680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000" b="0" i="0" baseline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20" name="Text Placeholder 36">
            <a:extLst>
              <a:ext uri="{FF2B5EF4-FFF2-40B4-BE49-F238E27FC236}">
                <a16:creationId xmlns:a16="http://schemas.microsoft.com/office/drawing/2014/main" id="{F8E6FCB6-E3F9-734B-A570-E22498F7383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81280" y="5647771"/>
            <a:ext cx="2229438" cy="342172"/>
          </a:xfrm>
          <a:prstGeom prst="rect">
            <a:avLst/>
          </a:prstGeom>
          <a:noFill/>
          <a:ln>
            <a:noFill/>
          </a:ln>
        </p:spPr>
        <p:txBody>
          <a:bodyPr wrap="square" bIns="4680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000" b="0" i="0" baseline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24" name="Text Placeholder 36">
            <a:extLst>
              <a:ext uri="{FF2B5EF4-FFF2-40B4-BE49-F238E27FC236}">
                <a16:creationId xmlns:a16="http://schemas.microsoft.com/office/drawing/2014/main" id="{A45C0E22-1CC1-2A40-BFD4-4B676DF5323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71921" y="5647771"/>
            <a:ext cx="2229438" cy="342172"/>
          </a:xfrm>
          <a:prstGeom prst="rect">
            <a:avLst/>
          </a:prstGeom>
          <a:noFill/>
          <a:ln>
            <a:noFill/>
          </a:ln>
        </p:spPr>
        <p:txBody>
          <a:bodyPr wrap="square" bIns="4680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000" b="0" i="0" baseline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25" name="Text Placeholder 36">
            <a:extLst>
              <a:ext uri="{FF2B5EF4-FFF2-40B4-BE49-F238E27FC236}">
                <a16:creationId xmlns:a16="http://schemas.microsoft.com/office/drawing/2014/main" id="{BD437378-842A-3F48-8327-75BB54529C4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962562" y="5647771"/>
            <a:ext cx="2229438" cy="342172"/>
          </a:xfrm>
          <a:prstGeom prst="rect">
            <a:avLst/>
          </a:prstGeom>
          <a:noFill/>
          <a:ln>
            <a:noFill/>
          </a:ln>
        </p:spPr>
        <p:txBody>
          <a:bodyPr wrap="square" bIns="4680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000" b="0" i="0" baseline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147FF05-5E62-7A41-852E-893686B5A5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497" y="1371970"/>
            <a:ext cx="4463660" cy="6906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400" b="0" i="0">
                <a:solidFill>
                  <a:schemeClr val="tx1"/>
                </a:solidFill>
                <a:latin typeface="Averta Light" pitchFamily="2" charset="77"/>
                <a:ea typeface="Averta Light" pitchFamily="2" charset="77"/>
                <a:cs typeface="Arial" charset="0"/>
              </a:defRPr>
            </a:lvl1pPr>
          </a:lstStyle>
          <a:p>
            <a:r>
              <a:rPr lang="en-GB" dirty="0"/>
              <a:t>Body copy goes here</a:t>
            </a:r>
            <a:endParaRPr lang="en-US" dirty="0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9EF94F6B-1055-4D48-AC4D-D7BE6A4BA5D4}"/>
              </a:ext>
            </a:extLst>
          </p:cNvPr>
          <p:cNvSpPr>
            <a:spLocks noGrp="1"/>
          </p:cNvSpPr>
          <p:nvPr>
            <p:ph type="subTitle" idx="27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accent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767035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8E19112-8E33-FD4D-B9A0-56D1F3E0060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Title goes here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BF5D4805-9086-446B-A6E9-672F322198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72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ov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5F63F5-B3D5-4F98-B01F-BC76C5B14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31E29"/>
              </a:clrFrom>
              <a:clrTo>
                <a:srgbClr val="131E2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7"/>
          <a:stretch/>
        </p:blipFill>
        <p:spPr>
          <a:xfrm>
            <a:off x="4416056" y="4333875"/>
            <a:ext cx="3359888" cy="240565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D88DC7F-E1B6-9847-A1C9-1B2D2C033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778" y="556778"/>
            <a:ext cx="5480223" cy="51435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800" b="0" i="0">
                <a:solidFill>
                  <a:schemeClr val="bg2"/>
                </a:solidFill>
                <a:latin typeface="Averta" pitchFamily="2" charset="77"/>
                <a:ea typeface="Averta" pitchFamily="2" charset="77"/>
                <a:cs typeface="Arial" charset="0"/>
              </a:defRPr>
            </a:lvl1pPr>
          </a:lstStyle>
          <a:p>
            <a:r>
              <a:rPr lang="en-US" dirty="0"/>
              <a:t>End with a thank you</a:t>
            </a:r>
          </a:p>
        </p:txBody>
      </p:sp>
    </p:spTree>
    <p:extLst>
      <p:ext uri="{BB962C8B-B14F-4D97-AF65-F5344CB8AC3E}">
        <p14:creationId xmlns:p14="http://schemas.microsoft.com/office/powerpoint/2010/main" val="4136230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66410B-ECB5-433F-BCB7-3D04AC435A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799" y="6412147"/>
            <a:ext cx="712012" cy="365125"/>
          </a:xfrm>
        </p:spPr>
        <p:txBody>
          <a:bodyPr/>
          <a:lstStyle/>
          <a:p>
            <a:fld id="{66AE0D59-CB05-4C46-A29C-0F4550D298F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5784E7D-C4D0-4B4E-8361-B59AEA26CF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0" y="41575"/>
            <a:ext cx="7333131" cy="48479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2554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935846D-BE0B-4405-BDCC-428CB4F821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0781" y="621683"/>
            <a:ext cx="6710083" cy="3420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i="1">
                <a:solidFill>
                  <a:srgbClr val="25546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448C7F8-C42C-4A25-8849-3E4EC070A61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1264024"/>
            <a:ext cx="10515600" cy="5038164"/>
          </a:xfrm>
          <a:prstGeom prst="rect">
            <a:avLst/>
          </a:prstGeom>
        </p:spPr>
        <p:txBody>
          <a:bodyPr numCol="1" spcCol="288000"/>
          <a:lstStyle>
            <a:lvl1pPr>
              <a:defRPr sz="2000">
                <a:solidFill>
                  <a:srgbClr val="255464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1800">
                <a:solidFill>
                  <a:srgbClr val="255464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1600">
                <a:solidFill>
                  <a:srgbClr val="255464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1400">
                <a:solidFill>
                  <a:srgbClr val="255464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1200">
                <a:solidFill>
                  <a:srgbClr val="255464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2F32815-01F9-4B98-9A67-06D74D92B3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743" y="6412146"/>
            <a:ext cx="10972800" cy="3683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448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cation Specific Graphic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3BB14D-3822-BA44-A9A5-6FA9202229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75" r="51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3D0FDE5B-81E8-4555-A3AA-BA71D44C9D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7993" y="4642008"/>
            <a:ext cx="3534162" cy="256836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B5D8BE4-80C2-6740-9256-AD72FAB6876C}"/>
              </a:ext>
            </a:extLst>
          </p:cNvPr>
          <p:cNvSpPr txBox="1"/>
          <p:nvPr/>
        </p:nvSpPr>
        <p:spPr>
          <a:xfrm>
            <a:off x="561110" y="-3844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464142-7C07-754F-9993-BB9E01E6131F}"/>
              </a:ext>
            </a:extLst>
          </p:cNvPr>
          <p:cNvSpPr txBox="1"/>
          <p:nvPr userDrawn="1"/>
        </p:nvSpPr>
        <p:spPr>
          <a:xfrm>
            <a:off x="561110" y="-3844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60573CE9-9A41-4C49-AA51-B2BC871EB8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2518" y="3429000"/>
            <a:ext cx="5383482" cy="5539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000" b="0" i="0" spc="0">
                <a:solidFill>
                  <a:schemeClr val="bg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Audience:</a:t>
            </a:r>
            <a:br>
              <a:rPr lang="en-US" dirty="0"/>
            </a:br>
            <a:r>
              <a:rPr lang="en-US" dirty="0"/>
              <a:t>Presented by: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6F0BE25-9922-5046-BC9E-1E7DFFB681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2516" y="1274690"/>
            <a:ext cx="6415307" cy="166199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6000" b="0" i="0" spc="0">
                <a:solidFill>
                  <a:schemeClr val="bg1"/>
                </a:solidFill>
                <a:effectLst/>
                <a:latin typeface="Averta Light" pitchFamily="2" charset="77"/>
                <a:ea typeface="Averta Light" pitchFamily="2" charset="77"/>
                <a:cs typeface="Arial" charset="0"/>
              </a:defRPr>
            </a:lvl1pPr>
          </a:lstStyle>
          <a:p>
            <a:r>
              <a:rPr lang="en-US" dirty="0"/>
              <a:t>Short headline goes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B97C72-05C8-7E42-84A3-BA0337A24B06}"/>
              </a:ext>
            </a:extLst>
          </p:cNvPr>
          <p:cNvSpPr txBox="1"/>
          <p:nvPr userDrawn="1"/>
        </p:nvSpPr>
        <p:spPr>
          <a:xfrm>
            <a:off x="727031" y="4475316"/>
            <a:ext cx="3115411" cy="21544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fld id="{30667E67-7611-1042-8E61-0B80DDF1953B}" type="datetime4">
              <a:rPr lang="en-GB" sz="1200" b="1" i="0" smtClean="0">
                <a:solidFill>
                  <a:schemeClr val="bg1"/>
                </a:solidFill>
                <a:latin typeface="Averta Semibold" pitchFamily="2" charset="77"/>
                <a:ea typeface="Arial" charset="0"/>
                <a:cs typeface="Arial" charset="0"/>
              </a:rPr>
              <a:pPr>
                <a:lnSpc>
                  <a:spcPct val="100000"/>
                </a:lnSpc>
              </a:pPr>
              <a:t>28 February 2023</a:t>
            </a:fld>
            <a:endParaRPr lang="en-US" sz="1200" b="1" i="0" dirty="0">
              <a:solidFill>
                <a:schemeClr val="bg1"/>
              </a:solidFill>
              <a:latin typeface="Averta Semibold" pitchFamily="2" charset="77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59920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cation Specific Graphic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8758A96-4C9E-1646-9C99-208A70A14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24927C-FFA2-5C4A-ADE2-279B41103F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47" r="57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04DD8B-09D0-4217-B1D7-5D4267B1E9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clrChange>
              <a:clrFrom>
                <a:srgbClr val="131E29"/>
              </a:clrFrom>
              <a:clrTo>
                <a:srgbClr val="131E2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84822" y="5203766"/>
            <a:ext cx="2955421" cy="196699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B5D8BE4-80C2-6740-9256-AD72FAB6876C}"/>
              </a:ext>
            </a:extLst>
          </p:cNvPr>
          <p:cNvSpPr txBox="1"/>
          <p:nvPr/>
        </p:nvSpPr>
        <p:spPr>
          <a:xfrm>
            <a:off x="561110" y="-3844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091CDF-0083-C041-8B0A-58E62D03B46D}"/>
              </a:ext>
            </a:extLst>
          </p:cNvPr>
          <p:cNvSpPr txBox="1"/>
          <p:nvPr userDrawn="1"/>
        </p:nvSpPr>
        <p:spPr>
          <a:xfrm>
            <a:off x="561110" y="-3844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b="0" i="1" dirty="0">
              <a:latin typeface="Averta Extrathin" pitchFamily="2" charset="77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44BF788-C1E6-0842-8A75-3F52DFFCA8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2518" y="3429000"/>
            <a:ext cx="5383482" cy="5539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0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Audience:</a:t>
            </a:r>
            <a:br>
              <a:rPr lang="en-US" dirty="0"/>
            </a:br>
            <a:r>
              <a:rPr lang="en-US" dirty="0"/>
              <a:t>Presented by: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A6C05E4-9C75-D54B-9908-CC95A3F32E7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2517" y="1274690"/>
            <a:ext cx="6063037" cy="166199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6000" b="0" i="0" spc="0">
                <a:solidFill>
                  <a:schemeClr val="tx1"/>
                </a:solidFill>
                <a:effectLst/>
                <a:latin typeface="Averta Light" pitchFamily="2" charset="77"/>
                <a:ea typeface="Averta Light" pitchFamily="2" charset="77"/>
                <a:cs typeface="Arial" charset="0"/>
              </a:defRPr>
            </a:lvl1pPr>
          </a:lstStyle>
          <a:p>
            <a:r>
              <a:rPr lang="en-US" dirty="0"/>
              <a:t>Short headline goes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77FBF3-C639-3044-8040-897783C4E53C}"/>
              </a:ext>
            </a:extLst>
          </p:cNvPr>
          <p:cNvSpPr txBox="1"/>
          <p:nvPr userDrawn="1"/>
        </p:nvSpPr>
        <p:spPr>
          <a:xfrm>
            <a:off x="727031" y="4475316"/>
            <a:ext cx="3115411" cy="21544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fld id="{30667E67-7611-1042-8E61-0B80DDF1953B}" type="datetime4">
              <a:rPr lang="en-GB" sz="1200" b="1" i="0" smtClean="0">
                <a:solidFill>
                  <a:schemeClr val="tx1"/>
                </a:solidFill>
                <a:latin typeface="Averta Semibold" pitchFamily="2" charset="77"/>
                <a:ea typeface="Arial" charset="0"/>
                <a:cs typeface="Arial" charset="0"/>
              </a:rPr>
              <a:pPr>
                <a:lnSpc>
                  <a:spcPct val="100000"/>
                </a:lnSpc>
              </a:pPr>
              <a:t>28 February 2023</a:t>
            </a:fld>
            <a:endParaRPr lang="en-US" sz="1200" b="1" i="0" dirty="0">
              <a:solidFill>
                <a:schemeClr val="tx1"/>
              </a:solidFill>
              <a:latin typeface="Averta Semibold" pitchFamily="2" charset="77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717081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Checklis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A622F68B-A710-7B43-83BF-3CE98EE90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9779" y="1657818"/>
            <a:ext cx="4710918" cy="1771182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>
              <a:buFont typeface=".SF NS Symbols Regular"/>
              <a:buChar char="✓"/>
              <a:defRPr sz="2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value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C52744D-2A6F-244F-92CC-54450EC8EA4C}"/>
              </a:ext>
            </a:extLst>
          </p:cNvPr>
          <p:cNvSpPr>
            <a:spLocks noGrp="1"/>
          </p:cNvSpPr>
          <p:nvPr>
            <p:ph type="subTitle" idx="23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accent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Values Checklist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12D6F5F7-E2A2-5142-8F29-C90CE31E08E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5005" y="1657818"/>
            <a:ext cx="4710918" cy="1771182"/>
          </a:xfrm>
          <a:prstGeom prst="rect">
            <a:avLst/>
          </a:prstGeom>
        </p:spPr>
        <p:txBody>
          <a:bodyPr lIns="0" tIns="0" rIns="0" bIns="0" anchor="t"/>
          <a:lstStyle>
            <a:lvl1pPr marL="342900" indent="-342900">
              <a:buFont typeface=".SF NS Symbols Regular"/>
              <a:buChar char="✓"/>
              <a:defRPr sz="2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value here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719B1B8-2504-44CE-BBDF-0ACA44922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10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/Agen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18">
            <a:extLst>
              <a:ext uri="{FF2B5EF4-FFF2-40B4-BE49-F238E27FC236}">
                <a16:creationId xmlns:a16="http://schemas.microsoft.com/office/drawing/2014/main" id="{A0D1B3DC-3CD0-904D-9735-48975EE37D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2" y="1657818"/>
            <a:ext cx="450000" cy="410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5A4DB9A7-092E-3345-AF4F-7582DC0BA9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0907" y="1657818"/>
            <a:ext cx="4139790" cy="40755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chapter title here</a:t>
            </a:r>
          </a:p>
        </p:txBody>
      </p:sp>
      <p:sp>
        <p:nvSpPr>
          <p:cNvPr id="41" name="Text Placeholder 18">
            <a:extLst>
              <a:ext uri="{FF2B5EF4-FFF2-40B4-BE49-F238E27FC236}">
                <a16:creationId xmlns:a16="http://schemas.microsoft.com/office/drawing/2014/main" id="{99E4629A-027F-8644-B7BA-4FDBEFA769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1705" y="1657818"/>
            <a:ext cx="540000" cy="410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42" name="Text Placeholder 18">
            <a:extLst>
              <a:ext uri="{FF2B5EF4-FFF2-40B4-BE49-F238E27FC236}">
                <a16:creationId xmlns:a16="http://schemas.microsoft.com/office/drawing/2014/main" id="{4E4141B2-9F7F-0D45-A5D5-E17A0DA4C3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25923" y="1657818"/>
            <a:ext cx="4140000" cy="40755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chapter title here</a:t>
            </a:r>
          </a:p>
        </p:txBody>
      </p:sp>
      <p:sp>
        <p:nvSpPr>
          <p:cNvPr id="43" name="Text Placeholder 18">
            <a:extLst>
              <a:ext uri="{FF2B5EF4-FFF2-40B4-BE49-F238E27FC236}">
                <a16:creationId xmlns:a16="http://schemas.microsoft.com/office/drawing/2014/main" id="{F923DAED-A4FF-DC40-96A2-249888243B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2" y="2336788"/>
            <a:ext cx="450000" cy="410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44" name="Text Placeholder 18">
            <a:extLst>
              <a:ext uri="{FF2B5EF4-FFF2-40B4-BE49-F238E27FC236}">
                <a16:creationId xmlns:a16="http://schemas.microsoft.com/office/drawing/2014/main" id="{901C7F2A-AAFE-F64D-A4A0-0F13404213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0907" y="2336788"/>
            <a:ext cx="4139790" cy="40755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chapter title here</a:t>
            </a:r>
          </a:p>
        </p:txBody>
      </p:sp>
      <p:sp>
        <p:nvSpPr>
          <p:cNvPr id="45" name="Text Placeholder 18">
            <a:extLst>
              <a:ext uri="{FF2B5EF4-FFF2-40B4-BE49-F238E27FC236}">
                <a16:creationId xmlns:a16="http://schemas.microsoft.com/office/drawing/2014/main" id="{58293CC2-0D7E-DE45-9223-E9AD46E7C2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1705" y="2336788"/>
            <a:ext cx="540000" cy="410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6" name="Text Placeholder 18">
            <a:extLst>
              <a:ext uri="{FF2B5EF4-FFF2-40B4-BE49-F238E27FC236}">
                <a16:creationId xmlns:a16="http://schemas.microsoft.com/office/drawing/2014/main" id="{AE79CF07-D18F-604C-956D-79D1A2A567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25923" y="2339630"/>
            <a:ext cx="4140000" cy="40755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chapter title here</a:t>
            </a:r>
          </a:p>
        </p:txBody>
      </p:sp>
      <p:sp>
        <p:nvSpPr>
          <p:cNvPr id="47" name="Text Placeholder 18">
            <a:extLst>
              <a:ext uri="{FF2B5EF4-FFF2-40B4-BE49-F238E27FC236}">
                <a16:creationId xmlns:a16="http://schemas.microsoft.com/office/drawing/2014/main" id="{62532B09-DDA8-6C49-8120-9BD651F494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3402" y="3015758"/>
            <a:ext cx="450000" cy="410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48" name="Text Placeholder 18">
            <a:extLst>
              <a:ext uri="{FF2B5EF4-FFF2-40B4-BE49-F238E27FC236}">
                <a16:creationId xmlns:a16="http://schemas.microsoft.com/office/drawing/2014/main" id="{DBEB98D6-FC88-E04E-B769-C72F15944C2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40907" y="3015758"/>
            <a:ext cx="4139790" cy="40755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chapter title here</a:t>
            </a:r>
          </a:p>
        </p:txBody>
      </p:sp>
      <p:sp>
        <p:nvSpPr>
          <p:cNvPr id="49" name="Text Placeholder 18">
            <a:extLst>
              <a:ext uri="{FF2B5EF4-FFF2-40B4-BE49-F238E27FC236}">
                <a16:creationId xmlns:a16="http://schemas.microsoft.com/office/drawing/2014/main" id="{F396D169-4A28-084D-A23A-ADDDD1A2AA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01705" y="3015758"/>
            <a:ext cx="540000" cy="410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50" name="Text Placeholder 18">
            <a:extLst>
              <a:ext uri="{FF2B5EF4-FFF2-40B4-BE49-F238E27FC236}">
                <a16:creationId xmlns:a16="http://schemas.microsoft.com/office/drawing/2014/main" id="{9364F7A4-FBEC-F244-BF43-947CB82250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25923" y="3018600"/>
            <a:ext cx="4140000" cy="40755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Insert chapter title here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44A25D22-84E4-2E4F-ADC6-3213DAAE94E2}"/>
              </a:ext>
            </a:extLst>
          </p:cNvPr>
          <p:cNvSpPr>
            <a:spLocks noGrp="1"/>
          </p:cNvSpPr>
          <p:nvPr>
            <p:ph type="subTitle" idx="25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3337469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C38FACAF-834F-E04C-BDFC-B561BDA98F49}"/>
              </a:ext>
            </a:extLst>
          </p:cNvPr>
          <p:cNvSpPr>
            <a:spLocks noGrp="1"/>
          </p:cNvSpPr>
          <p:nvPr>
            <p:ph type="subTitle" idx="23" hasCustomPrompt="1"/>
          </p:nvPr>
        </p:nvSpPr>
        <p:spPr>
          <a:xfrm>
            <a:off x="569779" y="619671"/>
            <a:ext cx="4463660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 b="1" i="0" spc="0">
                <a:solidFill>
                  <a:schemeClr val="tx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Insert title here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ED2389-AC6E-2D48-9044-570B69936B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9779" y="1471666"/>
            <a:ext cx="4463660" cy="3702968"/>
          </a:xfrm>
          <a:prstGeom prst="rect">
            <a:avLst/>
          </a:prstGeom>
        </p:spPr>
        <p:txBody>
          <a:bodyPr lIns="0" tIns="0" rIns="0" bIns="0" numCol="1" spcCol="288000"/>
          <a:lstStyle>
            <a:lvl1pPr marL="228594" indent="-228594">
              <a:lnSpc>
                <a:spcPct val="100000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Averta" pitchFamily="2" charset="77"/>
                <a:ea typeface="Averta" pitchFamily="2" charset="77"/>
                <a:cs typeface="Arial" charset="0"/>
              </a:defRPr>
            </a:lvl1pPr>
            <a:lvl2pPr marL="685783" indent="-228594">
              <a:lnSpc>
                <a:spcPct val="100000"/>
              </a:lnSpc>
              <a:buFont typeface="System Font"/>
              <a:buChar char="–"/>
              <a:defRPr sz="1400" b="0" i="0">
                <a:solidFill>
                  <a:schemeClr val="tx1"/>
                </a:solidFill>
                <a:latin typeface="Averta Light" pitchFamily="2" charset="77"/>
                <a:ea typeface="Averta Light" pitchFamily="2" charset="77"/>
                <a:cs typeface="Arial" charset="0"/>
              </a:defRPr>
            </a:lvl2pPr>
            <a:lvl3pPr>
              <a:defRPr sz="1600">
                <a:solidFill>
                  <a:srgbClr val="021421"/>
                </a:solidFill>
                <a:latin typeface="Averta" pitchFamily="2" charset="77"/>
                <a:ea typeface="Averta" pitchFamily="2" charset="77"/>
                <a:cs typeface="Arial" charset="0"/>
              </a:defRPr>
            </a:lvl3pPr>
            <a:lvl4pPr>
              <a:defRPr sz="1400">
                <a:solidFill>
                  <a:srgbClr val="021421"/>
                </a:solidFill>
                <a:latin typeface="Averta" pitchFamily="2" charset="77"/>
                <a:ea typeface="Averta" pitchFamily="2" charset="77"/>
                <a:cs typeface="Arial" charset="0"/>
              </a:defRPr>
            </a:lvl4pPr>
            <a:lvl5pPr>
              <a:defRPr sz="1200">
                <a:solidFill>
                  <a:srgbClr val="021421"/>
                </a:solidFill>
                <a:latin typeface="Averta" pitchFamily="2" charset="77"/>
                <a:ea typeface="Averta" pitchFamily="2" charset="77"/>
                <a:cs typeface="Arial" charset="0"/>
              </a:defRPr>
            </a:lvl5pPr>
          </a:lstStyle>
          <a:p>
            <a:pPr lvl="0"/>
            <a:r>
              <a:rPr lang="en-US" dirty="0"/>
              <a:t>Insert bullet points here</a:t>
            </a:r>
          </a:p>
          <a:p>
            <a:pPr lvl="1"/>
            <a:r>
              <a:rPr lang="en-US" dirty="0"/>
              <a:t>Insert additional points here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B86E570-5841-42DB-A11B-9E034723B5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6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-depth Chapter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821EC3A7-197D-2840-8500-6532E31F9F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2119997" y="-1"/>
            <a:ext cx="16038095" cy="6858001"/>
          </a:xfrm>
          <a:prstGeom prst="rect">
            <a:avLst/>
          </a:prstGeom>
        </p:spPr>
        <p:txBody>
          <a:bodyPr numCol="1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6400" b="0" i="0" spc="-5000" baseline="0">
                <a:solidFill>
                  <a:schemeClr val="tx1"/>
                </a:solidFill>
                <a:latin typeface="Averta Semibold" pitchFamily="2" charset="77"/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4A9DF3-B394-6E48-8A5C-9841573F50E2}"/>
              </a:ext>
            </a:extLst>
          </p:cNvPr>
          <p:cNvSpPr txBox="1"/>
          <p:nvPr userDrawn="1"/>
        </p:nvSpPr>
        <p:spPr>
          <a:xfrm>
            <a:off x="384048" y="-557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0" i="1" dirty="0">
              <a:latin typeface="Averta Extrathin" pitchFamily="2" charset="77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C110F8B-C51C-C64B-A9B7-44673DB513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27258" y="3429000"/>
            <a:ext cx="5829353" cy="55399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000" b="1" i="0" spc="0">
                <a:solidFill>
                  <a:schemeClr val="bg1"/>
                </a:solidFill>
                <a:effectLst/>
                <a:latin typeface="Averta Semibold" pitchFamily="2" charset="77"/>
                <a:ea typeface="Averta Semibold" pitchFamily="2" charset="77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Insert here a quick description about the chapter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96D7C73-0753-4F41-8ADF-0C5F56A925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27259" y="1544481"/>
            <a:ext cx="7478031" cy="166199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l">
              <a:defRPr sz="6000" b="0" i="0" spc="0">
                <a:solidFill>
                  <a:schemeClr val="bg1"/>
                </a:solidFill>
                <a:effectLst/>
                <a:latin typeface="Averta Light" pitchFamily="2" charset="77"/>
                <a:ea typeface="Averta Light" pitchFamily="2" charset="77"/>
                <a:cs typeface="Arial" charset="0"/>
              </a:defRPr>
            </a:lvl1pPr>
          </a:lstStyle>
          <a:p>
            <a:r>
              <a:rPr lang="en-US" dirty="0"/>
              <a:t>Insert chapter title</a:t>
            </a:r>
            <a:br>
              <a:rPr lang="en-US" dirty="0"/>
            </a:br>
            <a:r>
              <a:rPr lang="en-US" dirty="0"/>
              <a:t>in these lines</a:t>
            </a:r>
          </a:p>
        </p:txBody>
      </p:sp>
      <p:sp>
        <p:nvSpPr>
          <p:cNvPr id="13" name="Text Placeholder 36">
            <a:extLst>
              <a:ext uri="{FF2B5EF4-FFF2-40B4-BE49-F238E27FC236}">
                <a16:creationId xmlns:a16="http://schemas.microsoft.com/office/drawing/2014/main" id="{A1B159E7-B94E-B144-ADE0-5A79668718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7499" y="1128057"/>
            <a:ext cx="2450624" cy="1938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400" b="1" i="0" spc="300">
                <a:solidFill>
                  <a:schemeClr val="accent1"/>
                </a:solidFill>
                <a:latin typeface="Averta" pitchFamily="2" charset="77"/>
              </a:defRPr>
            </a:lvl1pPr>
          </a:lstStyle>
          <a:p>
            <a:pPr lvl="0"/>
            <a:r>
              <a:rPr lang="en-US" dirty="0"/>
              <a:t>CHAPTER XX</a:t>
            </a:r>
          </a:p>
        </p:txBody>
      </p:sp>
    </p:spTree>
    <p:extLst>
      <p:ext uri="{BB962C8B-B14F-4D97-AF65-F5344CB8AC3E}">
        <p14:creationId xmlns:p14="http://schemas.microsoft.com/office/powerpoint/2010/main" val="78543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Overview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CE41F5-8FA4-1A43-88FE-71BB2A047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923" y="533913"/>
            <a:ext cx="9711806" cy="448477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3600" b="0" i="0">
                <a:solidFill>
                  <a:srgbClr val="255464"/>
                </a:solidFill>
                <a:latin typeface="Averta Light" pitchFamily="2" charset="77"/>
                <a:ea typeface="Averta Light" pitchFamily="2" charset="77"/>
                <a:cs typeface="Arial" charset="0"/>
              </a:defRPr>
            </a:lvl1pPr>
          </a:lstStyle>
          <a:p>
            <a:r>
              <a:rPr lang="en-US" dirty="0"/>
              <a:t>Insert here a chapter overview and describe what you’ll be talking about.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BBC7338C-072F-4F17-9E81-252531BA8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473" y="5696564"/>
            <a:ext cx="1819967" cy="132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1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77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5" r:id="rId2"/>
    <p:sldLayoutId id="2147483776" r:id="rId3"/>
    <p:sldLayoutId id="2147483777" r:id="rId4"/>
    <p:sldLayoutId id="2147483728" r:id="rId5"/>
    <p:sldLayoutId id="2147483724" r:id="rId6"/>
    <p:sldLayoutId id="2147483759" r:id="rId7"/>
    <p:sldLayoutId id="2147483771" r:id="rId8"/>
    <p:sldLayoutId id="2147483726" r:id="rId9"/>
    <p:sldLayoutId id="2147483750" r:id="rId10"/>
    <p:sldLayoutId id="2147483758" r:id="rId11"/>
    <p:sldLayoutId id="2147483779" r:id="rId12"/>
    <p:sldLayoutId id="2147483756" r:id="rId13"/>
    <p:sldLayoutId id="2147483729" r:id="rId14"/>
    <p:sldLayoutId id="2147483730" r:id="rId15"/>
    <p:sldLayoutId id="2147483731" r:id="rId16"/>
    <p:sldLayoutId id="2147483761" r:id="rId17"/>
    <p:sldLayoutId id="2147483762" r:id="rId18"/>
    <p:sldLayoutId id="2147483755" r:id="rId19"/>
    <p:sldLayoutId id="2147483733" r:id="rId20"/>
    <p:sldLayoutId id="2147483734" r:id="rId21"/>
    <p:sldLayoutId id="2147483757" r:id="rId22"/>
    <p:sldLayoutId id="2147483735" r:id="rId23"/>
    <p:sldLayoutId id="2147483736" r:id="rId24"/>
    <p:sldLayoutId id="2147483737" r:id="rId25"/>
    <p:sldLayoutId id="2147483769" r:id="rId26"/>
    <p:sldLayoutId id="2147483738" r:id="rId27"/>
    <p:sldLayoutId id="2147483780" r:id="rId28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Averta Semibold" pitchFamily="2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SzPct val="100000"/>
        <a:buFont typeface="+mj-lt"/>
        <a:buNone/>
        <a:defRPr sz="1800" b="1" i="0" kern="1200">
          <a:solidFill>
            <a:schemeClr val="tx1"/>
          </a:solidFill>
          <a:latin typeface="Averta Semibold" pitchFamily="2" charset="77"/>
          <a:ea typeface="+mn-ea"/>
          <a:cs typeface="+mn-cs"/>
        </a:defRPr>
      </a:lvl1pPr>
      <a:lvl2pPr marL="742939" indent="-285750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rta" pitchFamily="2" charset="77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System Font"/>
        <a:buChar char="–"/>
        <a:defRPr sz="1400" b="0" i="0" kern="1200">
          <a:solidFill>
            <a:schemeClr val="tx1"/>
          </a:solidFill>
          <a:latin typeface="Averta Light" pitchFamily="2" charset="77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rta Extrathin" pitchFamily="2" charset="77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rta Extrathin" pitchFamily="2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E1E56-761C-F443-8358-856467D98C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2517" y="942291"/>
            <a:ext cx="9109577" cy="1994392"/>
          </a:xfrm>
        </p:spPr>
        <p:txBody>
          <a:bodyPr/>
          <a:lstStyle/>
          <a:p>
            <a:r>
              <a:rPr lang="en-US" sz="3600" dirty="0"/>
              <a:t>West Coast Partnership </a:t>
            </a:r>
            <a:br>
              <a:rPr lang="en-US" sz="3600" dirty="0"/>
            </a:br>
            <a:r>
              <a:rPr lang="en-US" sz="3600" dirty="0"/>
              <a:t>Business Update – </a:t>
            </a:r>
            <a:r>
              <a:rPr lang="en-US" sz="3600" dirty="0" err="1"/>
              <a:t>TravelWatch</a:t>
            </a:r>
            <a:r>
              <a:rPr lang="en-US" sz="3600" dirty="0"/>
              <a:t> North West</a:t>
            </a:r>
            <a:br>
              <a:rPr lang="en-US" sz="3600" dirty="0"/>
            </a:br>
            <a:r>
              <a:rPr lang="en-US" sz="3600" dirty="0"/>
              <a:t>March 2023</a:t>
            </a:r>
          </a:p>
        </p:txBody>
      </p:sp>
    </p:spTree>
    <p:extLst>
      <p:ext uri="{BB962C8B-B14F-4D97-AF65-F5344CB8AC3E}">
        <p14:creationId xmlns:p14="http://schemas.microsoft.com/office/powerpoint/2010/main" val="332348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F633D0-5D81-4175-B3F8-6F6CEEAD0C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AE0D59-CB05-4C46-A29C-0F4550D298F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53D395-2E56-4584-9CF5-14E8877BC40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59707" y="909918"/>
            <a:ext cx="5802877" cy="50381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dirty="0">
              <a:latin typeface="Averta" panose="00000500000000000000"/>
            </a:endParaRPr>
          </a:p>
          <a:p>
            <a:pPr marL="0" indent="0">
              <a:buNone/>
            </a:pPr>
            <a:endParaRPr lang="en-GB" sz="1800" dirty="0">
              <a:latin typeface="Averta" panose="00000500000000000000"/>
            </a:endParaRPr>
          </a:p>
          <a:p>
            <a:endParaRPr lang="en-GB" sz="2400" b="1" dirty="0">
              <a:latin typeface="Averta" panose="00000500000000000000" pitchFamily="2" charset="0"/>
            </a:endParaRPr>
          </a:p>
          <a:p>
            <a:endParaRPr lang="en-GB" sz="2400" dirty="0">
              <a:latin typeface="Averta" panose="00000500000000000000" pitchFamily="2" charset="0"/>
            </a:endParaRPr>
          </a:p>
          <a:p>
            <a:r>
              <a:rPr lang="en-GB" sz="3200" b="0" dirty="0">
                <a:latin typeface="Averta Light" panose="00000400000000000000" pitchFamily="2" charset="0"/>
              </a:rPr>
              <a:t>Avanti West Coast - </a:t>
            </a:r>
            <a:r>
              <a:rPr lang="en-US" sz="3200" b="0" dirty="0">
                <a:latin typeface="Averta Light" panose="00000400000000000000" pitchFamily="2" charset="0"/>
              </a:rPr>
              <a:t>bringing</a:t>
            </a:r>
            <a:br>
              <a:rPr lang="en-US" sz="3200" b="0" dirty="0">
                <a:latin typeface="Averta Light" panose="00000400000000000000" pitchFamily="2" charset="0"/>
              </a:rPr>
            </a:br>
            <a:r>
              <a:rPr lang="en-US" sz="3200" b="0" dirty="0">
                <a:latin typeface="Averta Light" panose="00000400000000000000" pitchFamily="2" charset="0"/>
              </a:rPr>
              <a:t>people, places and possibility together</a:t>
            </a:r>
            <a:endParaRPr lang="en-GB" sz="3200" b="0" dirty="0">
              <a:latin typeface="Averta Light" panose="00000400000000000000" pitchFamily="2" charset="0"/>
            </a:endParaRPr>
          </a:p>
          <a:p>
            <a:endParaRPr lang="en-GB" sz="2400" dirty="0">
              <a:latin typeface="Averta Bold" panose="00000800000000000000" pitchFamily="2" charset="0"/>
            </a:endParaRPr>
          </a:p>
          <a:p>
            <a:r>
              <a:rPr lang="en-GB" sz="1800" dirty="0">
                <a:solidFill>
                  <a:srgbClr val="131E29"/>
                </a:solidFill>
                <a:effectLst/>
                <a:latin typeface="Averta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400" dirty="0">
              <a:latin typeface="Averta Bold" panose="00000800000000000000" pitchFamily="2" charset="0"/>
            </a:endParaRPr>
          </a:p>
          <a:p>
            <a:pPr marL="250591" indent="-285750"/>
            <a:endParaRPr lang="en-GB" sz="2400" b="1" dirty="0">
              <a:latin typeface="Averta" panose="00000500000000000000"/>
            </a:endParaRPr>
          </a:p>
          <a:p>
            <a:pPr marL="250591" indent="-285750"/>
            <a:endParaRPr lang="en-GB" sz="1800" dirty="0">
              <a:latin typeface="Averta" panose="00000500000000000000"/>
            </a:endParaRPr>
          </a:p>
        </p:txBody>
      </p:sp>
      <p:pic>
        <p:nvPicPr>
          <p:cNvPr id="393" name="Picture Placeholder 5">
            <a:extLst>
              <a:ext uri="{FF2B5EF4-FFF2-40B4-BE49-F238E27FC236}">
                <a16:creationId xmlns:a16="http://schemas.microsoft.com/office/drawing/2014/main" id="{9BED4E5F-6F7B-BC01-5BF9-3DA3231527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198"/>
          <a:stretch/>
        </p:blipFill>
        <p:spPr>
          <a:xfrm>
            <a:off x="6781582" y="244680"/>
            <a:ext cx="4961780" cy="2943059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43863CC-1CEB-F5A4-E5F3-F16D4FEE7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516" y="3429000"/>
            <a:ext cx="4693009" cy="315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20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8D5AF0F-2806-401B-92C1-B2E8C97CD0C9}"/>
              </a:ext>
            </a:extLst>
          </p:cNvPr>
          <p:cNvSpPr>
            <a:spLocks noGrp="1"/>
          </p:cNvSpPr>
          <p:nvPr>
            <p:ph type="subTitle" idx="23"/>
          </p:nvPr>
        </p:nvSpPr>
        <p:spPr>
          <a:xfrm>
            <a:off x="569779" y="619671"/>
            <a:ext cx="4463660" cy="276999"/>
          </a:xfrm>
        </p:spPr>
        <p:txBody>
          <a:bodyPr/>
          <a:lstStyle/>
          <a:p>
            <a:r>
              <a:rPr lang="en-GB" sz="2000" dirty="0">
                <a:solidFill>
                  <a:schemeClr val="tx2"/>
                </a:solidFill>
              </a:rPr>
              <a:t>December 2022 Timetable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1E03C-7640-E44B-5730-B685B3C095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473" y="1223322"/>
            <a:ext cx="4463660" cy="4787059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Significantly more seats and services across the network - 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1,789 services, 146,000 seats (typical week). </a:t>
            </a:r>
            <a:endParaRPr lang="en-GB" sz="2400" dirty="0">
              <a:solidFill>
                <a:srgbClr val="255464"/>
              </a:solidFill>
              <a:latin typeface="Averta Light" panose="00000400000000000000" pitchFamily="2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latin typeface="Averta Light" panose="00000400000000000000" pitchFamily="2" charset="0"/>
              </a:rPr>
              <a:t>Moved from short-term planning to a more stable long-term plan.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latin typeface="Averta Light" panose="00000400000000000000" pitchFamily="2" charset="0"/>
              </a:rPr>
              <a:t>Manchester back to 3tph.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Provision for 2</a:t>
            </a:r>
            <a:r>
              <a:rPr lang="en-GB" sz="2400" baseline="300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Liverpool service and Liverpool South Parkway.</a:t>
            </a:r>
          </a:p>
          <a:p>
            <a:pPr>
              <a:buFont typeface="Courier New" panose="02070309020205020404" pitchFamily="49" charset="0"/>
              <a:buChar char="o"/>
            </a:pPr>
            <a:endParaRPr lang="en-GB" sz="2000" dirty="0">
              <a:latin typeface="Averta Light" panose="00000400000000000000" pitchFamily="2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GB" sz="2000" dirty="0">
              <a:latin typeface="Averta Light" panose="00000400000000000000" pitchFamily="2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GB" sz="2000" dirty="0">
              <a:effectLst/>
              <a:latin typeface="Averta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water, sky, grass, outdoor&#10;&#10;Description automatically generated">
            <a:extLst>
              <a:ext uri="{FF2B5EF4-FFF2-40B4-BE49-F238E27FC236}">
                <a16:creationId xmlns:a16="http://schemas.microsoft.com/office/drawing/2014/main" id="{378024D8-9B40-55DF-BF49-99B11D2D5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917" y="837501"/>
            <a:ext cx="6714171" cy="497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17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8D5AF0F-2806-401B-92C1-B2E8C97CD0C9}"/>
              </a:ext>
            </a:extLst>
          </p:cNvPr>
          <p:cNvSpPr>
            <a:spLocks noGrp="1"/>
          </p:cNvSpPr>
          <p:nvPr>
            <p:ph type="subTitle" idx="23"/>
          </p:nvPr>
        </p:nvSpPr>
        <p:spPr>
          <a:xfrm>
            <a:off x="569779" y="619671"/>
            <a:ext cx="4463660" cy="276999"/>
          </a:xfrm>
        </p:spPr>
        <p:txBody>
          <a:bodyPr/>
          <a:lstStyle/>
          <a:p>
            <a:r>
              <a:rPr lang="en-GB" sz="2000" dirty="0">
                <a:solidFill>
                  <a:schemeClr val="tx2"/>
                </a:solidFill>
              </a:rPr>
              <a:t>Performance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1E03C-7640-E44B-5730-B685B3C095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473" y="1028114"/>
            <a:ext cx="3981674" cy="5434331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 </a:t>
            </a:r>
            <a:r>
              <a:rPr lang="en-GB" sz="2400" dirty="0"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industrial action, infrastructure, weather, sickness. 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Steadily improving picture across the network – reduced cancellations and overcrowding.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till work to be done</a:t>
            </a:r>
            <a:r>
              <a:rPr lang="en-GB" sz="2400" dirty="0"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May 2</a:t>
            </a:r>
            <a:r>
              <a:rPr lang="en-GB" sz="2400" dirty="0"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023 - a</a:t>
            </a: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dding resilience and flexibility for Hitachi</a:t>
            </a:r>
            <a:r>
              <a:rPr lang="en-GB" sz="2400" dirty="0">
                <a:latin typeface="Averta Light" panose="000004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fleet.</a:t>
            </a:r>
            <a:endParaRPr lang="en-GB" sz="2400" dirty="0">
              <a:effectLst/>
              <a:latin typeface="Averta Light" panose="000004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400" dirty="0">
              <a:effectLst/>
              <a:latin typeface="Averta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400" dirty="0">
              <a:latin typeface="Averta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en-GB" sz="2400" dirty="0">
              <a:effectLst/>
              <a:latin typeface="Averta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GB" sz="2000" dirty="0">
              <a:latin typeface="Averta Light" panose="00000400000000000000" pitchFamily="2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GB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DE9FCC-CD3C-87F8-49D8-804B6FF622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289" y="1171254"/>
            <a:ext cx="6773238" cy="451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70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1223C3-D31D-424E-8690-192C9AAB88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7167" y="1083856"/>
            <a:ext cx="5345934" cy="5553250"/>
          </a:xfrm>
        </p:spPr>
        <p:txBody>
          <a:bodyPr/>
          <a:lstStyle/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Times New Roman" panose="02020603050405020304" pitchFamily="18" charset="0"/>
              </a:rPr>
              <a:t>Wigan - 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enhancements to frontage of station and improve walking links.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GB" sz="2400" dirty="0">
              <a:solidFill>
                <a:srgbClr val="255464"/>
              </a:solidFill>
              <a:latin typeface="Averta Light" panose="00000400000000000000" pitchFamily="2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Times New Roman" panose="02020603050405020304" pitchFamily="18" charset="0"/>
              </a:rPr>
              <a:t>Stockport – 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working with Stockport Council and Network Rail to improve accommodation</a:t>
            </a:r>
            <a:r>
              <a:rPr lang="en-GB" sz="2400" dirty="0">
                <a:solidFill>
                  <a:srgbClr val="255464"/>
                </a:solidFill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retail space and passenger facilities.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GB" sz="2400" dirty="0">
              <a:solidFill>
                <a:srgbClr val="255464"/>
              </a:solidFill>
              <a:effectLst/>
              <a:latin typeface="Averta Light" panose="00000400000000000000" pitchFamily="2" charset="0"/>
              <a:ea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Times New Roman" panose="02020603050405020304" pitchFamily="18" charset="0"/>
              </a:rPr>
              <a:t>Oxenholme – o</a:t>
            </a:r>
            <a:r>
              <a:rPr lang="en-GB" sz="2400" i="0" dirty="0">
                <a:solidFill>
                  <a:srgbClr val="255464"/>
                </a:solidFill>
                <a:effectLst/>
                <a:latin typeface="Averta Light" panose="00000400000000000000" pitchFamily="2" charset="0"/>
              </a:rPr>
              <a:t>utreach Post Office opened at station - trial to establish demand.</a:t>
            </a:r>
            <a:endParaRPr lang="en-GB" sz="2400" dirty="0">
              <a:solidFill>
                <a:srgbClr val="255464"/>
              </a:solidFill>
              <a:latin typeface="Averta Light" panose="00000400000000000000" pitchFamily="2" charset="0"/>
            </a:endParaRPr>
          </a:p>
          <a:p>
            <a:pPr algn="l">
              <a:buFont typeface="Courier New" panose="02070309020205020404" pitchFamily="49" charset="0"/>
              <a:buChar char="o"/>
            </a:pPr>
            <a:endParaRPr lang="en-GB" sz="2200" b="0" i="0" dirty="0">
              <a:effectLst/>
              <a:latin typeface="Averta Light" panose="00000400000000000000" pitchFamily="2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89F07E9-EE39-4F9D-85AF-18847DE0AF4D}"/>
              </a:ext>
            </a:extLst>
          </p:cNvPr>
          <p:cNvSpPr>
            <a:spLocks noGrp="1"/>
          </p:cNvSpPr>
          <p:nvPr>
            <p:ph type="subTitle" idx="23"/>
          </p:nvPr>
        </p:nvSpPr>
        <p:spPr>
          <a:xfrm>
            <a:off x="569778" y="619671"/>
            <a:ext cx="6319293" cy="276999"/>
          </a:xfrm>
        </p:spPr>
        <p:txBody>
          <a:bodyPr/>
          <a:lstStyle/>
          <a:p>
            <a:r>
              <a:rPr lang="en-GB" sz="2000" dirty="0">
                <a:solidFill>
                  <a:schemeClr val="tx2"/>
                </a:solidFill>
              </a:rPr>
              <a:t>Station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4FACC7-5ACF-3BB7-DB30-E790A6519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381" y="1220507"/>
            <a:ext cx="6121438" cy="408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81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1223C3-D31D-424E-8690-192C9AAB88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1053" y="1083855"/>
            <a:ext cx="4103689" cy="4587479"/>
          </a:xfrm>
        </p:spPr>
        <p:txBody>
          <a:bodyPr/>
          <a:lstStyle/>
          <a:p>
            <a:pPr algn="l"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Manchester Piccadilly -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</a:rPr>
              <a:t> Cycle Rail grant secured from </a:t>
            </a:r>
            <a:r>
              <a:rPr lang="en-GB" sz="2400" dirty="0" err="1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</a:rPr>
              <a:t>Sustrans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</a:rPr>
              <a:t> for new cycle parking across four locations at Manchester Piccadilly. </a:t>
            </a:r>
            <a:endParaRPr lang="en-GB" sz="2400" i="0" dirty="0">
              <a:solidFill>
                <a:srgbClr val="255464"/>
              </a:solidFill>
              <a:latin typeface="Averta Light" panose="00000400000000000000" pitchFamily="2" charset="0"/>
              <a:cs typeface="Arial" panose="020B0604020202020204" pitchFamily="34" charset="0"/>
            </a:endParaRPr>
          </a:p>
          <a:p>
            <a:pPr algn="l">
              <a:buFont typeface="Courier New" panose="02070309020205020404" pitchFamily="49" charset="0"/>
              <a:buChar char="o"/>
            </a:pP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Runcorn Station</a:t>
            </a:r>
            <a:r>
              <a:rPr lang="en-GB" sz="2400" dirty="0">
                <a:solidFill>
                  <a:srgbClr val="255464"/>
                </a:solidFill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-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255464"/>
                </a:solidFill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GB" sz="24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omprehensive redevelopment of station improving facilities for passengers and customers.</a:t>
            </a:r>
          </a:p>
          <a:p>
            <a:pPr marL="0" indent="0" algn="l">
              <a:buNone/>
            </a:pPr>
            <a:endParaRPr lang="en-GB" sz="1800" dirty="0">
              <a:solidFill>
                <a:srgbClr val="255464"/>
              </a:solidFill>
              <a:effectLst/>
              <a:latin typeface="Averta Light" panose="000004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buFont typeface="Courier New" panose="02070309020205020404" pitchFamily="49" charset="0"/>
              <a:buChar char="o"/>
            </a:pPr>
            <a:endParaRPr lang="en-GB" sz="2200" b="0" i="0" dirty="0">
              <a:effectLst/>
              <a:latin typeface="Averta Light" panose="00000400000000000000" pitchFamily="2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89F07E9-EE39-4F9D-85AF-18847DE0AF4D}"/>
              </a:ext>
            </a:extLst>
          </p:cNvPr>
          <p:cNvSpPr>
            <a:spLocks noGrp="1"/>
          </p:cNvSpPr>
          <p:nvPr>
            <p:ph type="subTitle" idx="23"/>
          </p:nvPr>
        </p:nvSpPr>
        <p:spPr>
          <a:xfrm>
            <a:off x="569778" y="619671"/>
            <a:ext cx="6319293" cy="276999"/>
          </a:xfrm>
        </p:spPr>
        <p:txBody>
          <a:bodyPr/>
          <a:lstStyle/>
          <a:p>
            <a:r>
              <a:rPr lang="en-GB" sz="2000" dirty="0">
                <a:solidFill>
                  <a:schemeClr val="tx2"/>
                </a:solidFill>
              </a:rPr>
              <a:t>Station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A99BCC-8FA0-DA84-F317-F0869F5B2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122" y="3535577"/>
            <a:ext cx="5317756" cy="31015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828E95-24AD-7FED-65BC-0746F7C9BC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4278" y="220894"/>
            <a:ext cx="4830974" cy="331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38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1223C3-D31D-424E-8690-192C9AAB88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9777" y="1083856"/>
            <a:ext cx="4577575" cy="5553250"/>
          </a:xfrm>
        </p:spPr>
        <p:txBody>
          <a:bodyPr/>
          <a:lstStyle/>
          <a:p>
            <a:pPr algn="l"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New fleet of electric and bi mode </a:t>
            </a:r>
            <a:r>
              <a:rPr lang="en-GB" sz="2400" dirty="0" err="1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Hitachis</a:t>
            </a: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(£350m) will enter into service this year.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GB" sz="2400" dirty="0"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Will serve North Wales, Liverpool and Midlands.</a:t>
            </a:r>
            <a:endParaRPr lang="en-GB" sz="2400" dirty="0">
              <a:effectLst/>
              <a:latin typeface="Averta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Predicted carbon emissions reduction in using new fleet is 72%.</a:t>
            </a:r>
            <a:endParaRPr lang="en-GB" sz="2400" b="1" dirty="0">
              <a:effectLst/>
              <a:latin typeface="Averta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buFont typeface="Courier New" panose="02070309020205020404" pitchFamily="49" charset="0"/>
              <a:buChar char="o"/>
            </a:pPr>
            <a:r>
              <a:rPr lang="en-GB" sz="2400" dirty="0">
                <a:effectLst/>
                <a:latin typeface="Averta Light" panose="00000400000000000000" pitchFamily="2" charset="0"/>
                <a:ea typeface="Calibri" panose="020F0502020204030204" pitchFamily="34" charset="0"/>
              </a:rPr>
              <a:t>First train has moved to Oxley depot for line testing and for full fit out.</a:t>
            </a:r>
            <a:endParaRPr lang="en-GB" sz="2400" b="0" i="0" dirty="0">
              <a:effectLst/>
              <a:latin typeface="Averta Light" panose="00000400000000000000" pitchFamily="2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89F07E9-EE39-4F9D-85AF-18847DE0AF4D}"/>
              </a:ext>
            </a:extLst>
          </p:cNvPr>
          <p:cNvSpPr>
            <a:spLocks noGrp="1"/>
          </p:cNvSpPr>
          <p:nvPr>
            <p:ph type="subTitle" idx="23"/>
          </p:nvPr>
        </p:nvSpPr>
        <p:spPr>
          <a:xfrm>
            <a:off x="569778" y="619671"/>
            <a:ext cx="6319293" cy="276999"/>
          </a:xfrm>
        </p:spPr>
        <p:txBody>
          <a:bodyPr/>
          <a:lstStyle/>
          <a:p>
            <a:r>
              <a:rPr lang="en-GB" sz="2000" dirty="0">
                <a:solidFill>
                  <a:schemeClr val="tx2"/>
                </a:solidFill>
              </a:rPr>
              <a:t>Hitachi</a:t>
            </a:r>
          </a:p>
        </p:txBody>
      </p:sp>
      <p:pic>
        <p:nvPicPr>
          <p:cNvPr id="5" name="Picture 4" descr="A group of people standing next to a train&#10;&#10;Description automatically generated with medium confidence">
            <a:extLst>
              <a:ext uri="{FF2B5EF4-FFF2-40B4-BE49-F238E27FC236}">
                <a16:creationId xmlns:a16="http://schemas.microsoft.com/office/drawing/2014/main" id="{B445D16C-4542-3C6A-0928-357E467822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071" y="201579"/>
            <a:ext cx="4342544" cy="2898648"/>
          </a:xfrm>
          <a:prstGeom prst="rect">
            <a:avLst/>
          </a:prstGeom>
        </p:spPr>
      </p:pic>
      <p:pic>
        <p:nvPicPr>
          <p:cNvPr id="7" name="Picture 6" descr="Trains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D0E3F7A0-04AE-D631-E9B1-0C0326F2C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1109" y="3301581"/>
            <a:ext cx="4897161" cy="326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2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50BA91-08A5-B6DD-D9BD-EA0A317978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9778" y="369870"/>
            <a:ext cx="4834429" cy="6154221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latin typeface="Averta Semibold" panose="00000700000000000000" pitchFamily="2" charset="0"/>
              </a:rPr>
              <a:t>Driver Recruitment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Times New Roman" panose="02020603050405020304" pitchFamily="18" charset="0"/>
              </a:rPr>
              <a:t>2023 will see Avanti West Coast’s biggest ever driver recruitment push.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b="0" dirty="0">
                <a:solidFill>
                  <a:srgbClr val="255464"/>
                </a:solidFill>
                <a:effectLst/>
                <a:latin typeface="Averta Light" panose="00000400000000000000" pitchFamily="2" charset="0"/>
              </a:rPr>
              <a:t>50% of Avanti West Coast’s driver recruits will be women by 2030</a:t>
            </a:r>
            <a:r>
              <a:rPr lang="en-GB" sz="2000" b="0" dirty="0">
                <a:solidFill>
                  <a:srgbClr val="255464"/>
                </a:solidFill>
                <a:latin typeface="Averta Light" panose="00000400000000000000" pitchFamily="2" charset="0"/>
              </a:rPr>
              <a:t>.</a:t>
            </a:r>
            <a:endParaRPr lang="en-GB" sz="2000" dirty="0">
              <a:solidFill>
                <a:srgbClr val="255464"/>
              </a:solidFill>
              <a:effectLst/>
              <a:latin typeface="Averta Light" panose="00000400000000000000" pitchFamily="2" charset="0"/>
              <a:ea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255464"/>
                </a:solidFill>
                <a:latin typeface="Averta Light" panose="00000400000000000000" pitchFamily="2" charset="0"/>
                <a:ea typeface="Times New Roman" panose="02020603050405020304" pitchFamily="18" charset="0"/>
              </a:rPr>
              <a:t>Applications opened on 28 February.</a:t>
            </a:r>
          </a:p>
          <a:p>
            <a:pPr marL="0" indent="0">
              <a:buNone/>
            </a:pPr>
            <a:endParaRPr lang="en-GB" sz="2000" b="1" dirty="0">
              <a:effectLst/>
              <a:latin typeface="Averta Bold" panose="00000800000000000000" pitchFamily="2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b="1" dirty="0">
                <a:effectLst/>
                <a:latin typeface="Averta Bold" panose="00000800000000000000" pitchFamily="2" charset="0"/>
                <a:ea typeface="Times New Roman" panose="02020603050405020304" pitchFamily="18" charset="0"/>
              </a:rPr>
              <a:t>Travel Companion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b="0" i="0" dirty="0">
                <a:solidFill>
                  <a:srgbClr val="255464"/>
                </a:solidFill>
                <a:effectLst/>
                <a:latin typeface="Averta Light" panose="00000400000000000000" pitchFamily="2" charset="0"/>
              </a:rPr>
              <a:t>Dedicated communications channel providing disabled customers with instant help during their journey.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255464"/>
                </a:solidFill>
                <a:latin typeface="Averta Light" panose="00000400000000000000" pitchFamily="2" charset="0"/>
                <a:ea typeface="Times New Roman" panose="02020603050405020304" pitchFamily="18" charset="0"/>
              </a:rPr>
              <a:t>Uses WhatsApp to connect passengers to specialist support – 07980 037 037.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>
                <a:solidFill>
                  <a:srgbClr val="255464"/>
                </a:solidFill>
                <a:latin typeface="Averta Light" panose="00000400000000000000" pitchFamily="2" charset="0"/>
                <a:ea typeface="Times New Roman" panose="02020603050405020304" pitchFamily="18" charset="0"/>
              </a:rPr>
              <a:t>S</a:t>
            </a:r>
            <a:r>
              <a:rPr lang="en-GB" sz="2000" dirty="0">
                <a:solidFill>
                  <a:srgbClr val="255464"/>
                </a:solidFill>
                <a:effectLst/>
                <a:latin typeface="Averta Light" panose="00000400000000000000" pitchFamily="2" charset="0"/>
                <a:ea typeface="Times New Roman" panose="02020603050405020304" pitchFamily="18" charset="0"/>
              </a:rPr>
              <a:t>afety net if the unexpected happens.</a:t>
            </a:r>
          </a:p>
        </p:txBody>
      </p:sp>
      <p:pic>
        <p:nvPicPr>
          <p:cNvPr id="9" name="Picture 8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CDC8CC6B-E9BB-3D37-7238-0524506B5C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9029" y="180636"/>
            <a:ext cx="5023783" cy="31725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3AEEE9-56E5-BC98-ED8F-837ADAD872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8101" y="3429000"/>
            <a:ext cx="4434137" cy="295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67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C4E11E-B20D-4A0C-92BD-94703F7ED91E}"/>
              </a:ext>
            </a:extLst>
          </p:cNvPr>
          <p:cNvSpPr txBox="1"/>
          <p:nvPr/>
        </p:nvSpPr>
        <p:spPr>
          <a:xfrm>
            <a:off x="3446980" y="2767280"/>
            <a:ext cx="5298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chemeClr val="bg1"/>
                </a:solidFill>
                <a:latin typeface="Averta" panose="00000500000000000000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0416604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age">
  <a:themeElements>
    <a:clrScheme name="Avanti West Coast">
      <a:dk1>
        <a:srgbClr val="131E29"/>
      </a:dk1>
      <a:lt1>
        <a:srgbClr val="FFFFFF"/>
      </a:lt1>
      <a:dk2>
        <a:srgbClr val="204555"/>
      </a:dk2>
      <a:lt2>
        <a:srgbClr val="E2F5E9"/>
      </a:lt2>
      <a:accent1>
        <a:srgbClr val="FF4713"/>
      </a:accent1>
      <a:accent2>
        <a:srgbClr val="D6D1CA"/>
      </a:accent2>
      <a:accent3>
        <a:srgbClr val="95E1BF"/>
      </a:accent3>
      <a:accent4>
        <a:srgbClr val="E0C5AC"/>
      </a:accent4>
      <a:accent5>
        <a:srgbClr val="A3A983"/>
      </a:accent5>
      <a:accent6>
        <a:srgbClr val="752420"/>
      </a:accent6>
      <a:hlink>
        <a:srgbClr val="FF4713"/>
      </a:hlink>
      <a:folHlink>
        <a:srgbClr val="131E2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WC" id="{1C56DC00-35CA-DE4C-BF2C-DD579DE58B8A}" vid="{A695938D-C88E-B34F-8011-1B7F9DABA0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AWC</Template>
  <TotalTime>19740</TotalTime>
  <Words>326</Words>
  <Application>Microsoft Office PowerPoint</Application>
  <PresentationFormat>Widescreen</PresentationFormat>
  <Paragraphs>50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.SF NS Symbols Regular</vt:lpstr>
      <vt:lpstr>Apple Symbols</vt:lpstr>
      <vt:lpstr>Arial</vt:lpstr>
      <vt:lpstr>Averta</vt:lpstr>
      <vt:lpstr>Averta Bold</vt:lpstr>
      <vt:lpstr>Averta Extrathin</vt:lpstr>
      <vt:lpstr>Averta Light</vt:lpstr>
      <vt:lpstr>Averta Semibold</vt:lpstr>
      <vt:lpstr>Calibri</vt:lpstr>
      <vt:lpstr>Courier New</vt:lpstr>
      <vt:lpstr>System Font</vt:lpstr>
      <vt:lpstr>Blank Page</vt:lpstr>
      <vt:lpstr>West Coast Partnership  Business Update – TravelWatch North West March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Nick Smith</cp:lastModifiedBy>
  <cp:revision>509</cp:revision>
  <cp:lastPrinted>2019-11-18T12:38:54Z</cp:lastPrinted>
  <dcterms:created xsi:type="dcterms:W3CDTF">2019-09-30T09:32:33Z</dcterms:created>
  <dcterms:modified xsi:type="dcterms:W3CDTF">2023-02-28T12:34:44Z</dcterms:modified>
</cp:coreProperties>
</file>