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89" r:id="rId6"/>
    <p:sldId id="282" r:id="rId7"/>
    <p:sldId id="290" r:id="rId8"/>
    <p:sldId id="269" r:id="rId9"/>
    <p:sldId id="307" r:id="rId10"/>
    <p:sldId id="285" r:id="rId11"/>
    <p:sldId id="286" r:id="rId12"/>
    <p:sldId id="262" r:id="rId13"/>
    <p:sldId id="980" r:id="rId14"/>
  </p:sldIdLst>
  <p:sldSz cx="9144000" cy="5143500" type="screen16x9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429D"/>
    <a:srgbClr val="E143B8"/>
    <a:srgbClr val="E753DC"/>
    <a:srgbClr val="AA1679"/>
    <a:srgbClr val="CC00CC"/>
    <a:srgbClr val="4F81BD"/>
    <a:srgbClr val="FBE02C"/>
    <a:srgbClr val="F89C33"/>
    <a:srgbClr val="F5880C"/>
    <a:srgbClr val="1FA7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70459" autoAdjust="0"/>
  </p:normalViewPr>
  <p:slideViewPr>
    <p:cSldViewPr snapToGrid="0" snapToObjects="1">
      <p:cViewPr varScale="1">
        <p:scale>
          <a:sx n="150" d="100"/>
          <a:sy n="150" d="100"/>
        </p:scale>
        <p:origin x="456" y="13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image" Target="../media/image23.jpg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6.jpg"/><Relationship Id="rId1" Type="http://schemas.openxmlformats.org/officeDocument/2006/relationships/image" Target="../media/image28.jpg"/><Relationship Id="rId6" Type="http://schemas.openxmlformats.org/officeDocument/2006/relationships/image" Target="../media/image27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666D29-DE6C-45B4-B916-75BFBD8108D5}" type="doc">
      <dgm:prSet loTypeId="urn:microsoft.com/office/officeart/2008/layout/LinedLis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B786CD77-55C3-4C86-9167-744D15260498}">
      <dgm:prSet phldrT="[Text]" custT="1"/>
      <dgm:spPr/>
      <dgm:t>
        <a:bodyPr/>
        <a:lstStyle/>
        <a:p>
          <a:r>
            <a:rPr lang="en-GB" sz="1100" dirty="0">
              <a:latin typeface="Calibri" panose="020F0502020204030204" pitchFamily="34" charset="0"/>
              <a:cs typeface="Calibri" panose="020F0502020204030204" pitchFamily="34" charset="0"/>
            </a:rPr>
            <a:t>Affordable:</a:t>
          </a:r>
        </a:p>
      </dgm:t>
    </dgm:pt>
    <dgm:pt modelId="{FB8C2324-0BCB-4C3E-A695-D0BAD783A103}" type="parTrans" cxnId="{15302983-9B0F-49D1-BB33-4F638B65E593}">
      <dgm:prSet/>
      <dgm:spPr/>
      <dgm:t>
        <a:bodyPr/>
        <a:lstStyle/>
        <a:p>
          <a:endParaRPr lang="en-GB"/>
        </a:p>
      </dgm:t>
    </dgm:pt>
    <dgm:pt modelId="{A9B07DA8-6986-4E0E-8504-1A5C4EE865D0}" type="sibTrans" cxnId="{15302983-9B0F-49D1-BB33-4F638B65E593}">
      <dgm:prSet/>
      <dgm:spPr/>
      <dgm:t>
        <a:bodyPr/>
        <a:lstStyle/>
        <a:p>
          <a:endParaRPr lang="en-GB"/>
        </a:p>
      </dgm:t>
    </dgm:pt>
    <dgm:pt modelId="{9CAD458E-16AE-40C1-8820-A30539644F29}">
      <dgm:prSet phldrT="[Text]" custT="1"/>
      <dgm:spPr/>
      <dgm:t>
        <a:bodyPr/>
        <a:lstStyle/>
        <a:p>
          <a:r>
            <a:rPr lang="en-GB" sz="900" dirty="0">
              <a:latin typeface="Calibri" panose="020F0502020204030204" pitchFamily="34" charset="0"/>
              <a:cs typeface="Calibri" panose="020F0502020204030204" pitchFamily="34" charset="0"/>
            </a:rPr>
            <a:t>Develop Smart Ticketing solutions to cover wider travel to work areas and local leisure markets, including use of Tap and Go – to give users cheapest fares for their journeys</a:t>
          </a:r>
        </a:p>
      </dgm:t>
    </dgm:pt>
    <dgm:pt modelId="{F8C86B08-A984-4CB8-A673-80625E2DE558}" type="parTrans" cxnId="{DB98D9F5-BAED-41C3-872F-64A8155B950B}">
      <dgm:prSet/>
      <dgm:spPr/>
      <dgm:t>
        <a:bodyPr/>
        <a:lstStyle/>
        <a:p>
          <a:endParaRPr lang="en-GB"/>
        </a:p>
      </dgm:t>
    </dgm:pt>
    <dgm:pt modelId="{BA4E2C40-F7E7-4496-8937-20D1CC6E7CBF}" type="sibTrans" cxnId="{DB98D9F5-BAED-41C3-872F-64A8155B950B}">
      <dgm:prSet/>
      <dgm:spPr/>
      <dgm:t>
        <a:bodyPr/>
        <a:lstStyle/>
        <a:p>
          <a:endParaRPr lang="en-GB"/>
        </a:p>
      </dgm:t>
    </dgm:pt>
    <dgm:pt modelId="{5107FA63-F316-4A35-8C14-E1B66068E650}">
      <dgm:prSet phldrT="[Text]" custT="1"/>
      <dgm:spPr/>
      <dgm:t>
        <a:bodyPr/>
        <a:lstStyle/>
        <a:p>
          <a:r>
            <a:rPr lang="en-GB" sz="900" dirty="0">
              <a:latin typeface="Calibri" panose="020F0502020204030204" pitchFamily="34" charset="0"/>
              <a:cs typeface="Calibri" panose="020F0502020204030204" pitchFamily="34" charset="0"/>
            </a:rPr>
            <a:t>Integrated ticketing covering bus and rail</a:t>
          </a:r>
        </a:p>
      </dgm:t>
    </dgm:pt>
    <dgm:pt modelId="{8939998B-6BE0-42D0-AC4E-7F713E10AE0D}" type="parTrans" cxnId="{F0F13089-06CF-4B4C-A116-5E5F62BFEB01}">
      <dgm:prSet/>
      <dgm:spPr/>
      <dgm:t>
        <a:bodyPr/>
        <a:lstStyle/>
        <a:p>
          <a:endParaRPr lang="en-GB"/>
        </a:p>
      </dgm:t>
    </dgm:pt>
    <dgm:pt modelId="{72DF20EF-58B9-4E50-8C9C-D2EED5A77A47}" type="sibTrans" cxnId="{F0F13089-06CF-4B4C-A116-5E5F62BFEB01}">
      <dgm:prSet/>
      <dgm:spPr/>
      <dgm:t>
        <a:bodyPr/>
        <a:lstStyle/>
        <a:p>
          <a:endParaRPr lang="en-GB"/>
        </a:p>
      </dgm:t>
    </dgm:pt>
    <dgm:pt modelId="{A86DDF4B-E6E6-4C58-925E-0534832BC294}">
      <dgm:prSet phldrT="[Text]" custT="1"/>
      <dgm:spPr/>
      <dgm:t>
        <a:bodyPr/>
        <a:lstStyle/>
        <a:p>
          <a:r>
            <a:rPr lang="en-GB" sz="900" dirty="0">
              <a:latin typeface="Calibri" panose="020F0502020204030204" pitchFamily="34" charset="0"/>
              <a:cs typeface="Calibri" panose="020F0502020204030204" pitchFamily="34" charset="0"/>
            </a:rPr>
            <a:t>Special offers e.g. for apprentices, students to enable people to access jobs and study</a:t>
          </a:r>
        </a:p>
      </dgm:t>
    </dgm:pt>
    <dgm:pt modelId="{14EF6FD9-6DD9-460A-BA6C-C80BF5D7C095}" type="parTrans" cxnId="{D33B3677-8D65-4BE7-8DD1-006359943C70}">
      <dgm:prSet/>
      <dgm:spPr/>
      <dgm:t>
        <a:bodyPr/>
        <a:lstStyle/>
        <a:p>
          <a:endParaRPr lang="en-GB"/>
        </a:p>
      </dgm:t>
    </dgm:pt>
    <dgm:pt modelId="{A01C486C-D42B-4CF3-86C7-F46955833376}" type="sibTrans" cxnId="{D33B3677-8D65-4BE7-8DD1-006359943C70}">
      <dgm:prSet/>
      <dgm:spPr/>
      <dgm:t>
        <a:bodyPr/>
        <a:lstStyle/>
        <a:p>
          <a:endParaRPr lang="en-GB"/>
        </a:p>
      </dgm:t>
    </dgm:pt>
    <dgm:pt modelId="{A2602B7E-A9F4-4BF0-B6E7-B291D55426C7}">
      <dgm:prSet phldrT="[Text]" custT="1"/>
      <dgm:spPr/>
      <dgm:t>
        <a:bodyPr/>
        <a:lstStyle/>
        <a:p>
          <a:r>
            <a:rPr lang="en-GB" sz="900" dirty="0" err="1">
              <a:latin typeface="Calibri" panose="020F0502020204030204" pitchFamily="34" charset="0"/>
              <a:cs typeface="Calibri" panose="020F0502020204030204" pitchFamily="34" charset="0"/>
            </a:rPr>
            <a:t>Merseyrail</a:t>
          </a:r>
          <a:r>
            <a:rPr lang="en-GB" sz="900" dirty="0">
              <a:latin typeface="Calibri" panose="020F0502020204030204" pitchFamily="34" charset="0"/>
              <a:cs typeface="Calibri" panose="020F0502020204030204" pitchFamily="34" charset="0"/>
            </a:rPr>
            <a:t> fares and tickets have been pegged with RPI since 2003</a:t>
          </a:r>
        </a:p>
      </dgm:t>
    </dgm:pt>
    <dgm:pt modelId="{3C75C1B0-BF8C-4B0F-86ED-3BFA07629201}" type="parTrans" cxnId="{A8C7F8CA-39E1-49CE-BC96-285554AC264C}">
      <dgm:prSet/>
      <dgm:spPr/>
      <dgm:t>
        <a:bodyPr/>
        <a:lstStyle/>
        <a:p>
          <a:endParaRPr lang="en-GB"/>
        </a:p>
      </dgm:t>
    </dgm:pt>
    <dgm:pt modelId="{CBA47E28-D31C-4E45-8771-714A30DC7956}" type="sibTrans" cxnId="{A8C7F8CA-39E1-49CE-BC96-285554AC264C}">
      <dgm:prSet/>
      <dgm:spPr/>
      <dgm:t>
        <a:bodyPr/>
        <a:lstStyle/>
        <a:p>
          <a:endParaRPr lang="en-GB"/>
        </a:p>
      </dgm:t>
    </dgm:pt>
    <dgm:pt modelId="{4E70490A-D8D9-447B-B61F-631A535A7291}">
      <dgm:prSet phldrT="[Text]" custT="1"/>
      <dgm:spPr/>
      <dgm:t>
        <a:bodyPr/>
        <a:lstStyle/>
        <a:p>
          <a:r>
            <a:rPr lang="en-GB" sz="1100" dirty="0">
              <a:latin typeface="Calibri" panose="020F0502020204030204" pitchFamily="34" charset="0"/>
              <a:cs typeface="Calibri" panose="020F0502020204030204" pitchFamily="34" charset="0"/>
            </a:rPr>
            <a:t>Accessible:</a:t>
          </a:r>
        </a:p>
      </dgm:t>
    </dgm:pt>
    <dgm:pt modelId="{C178086D-030D-475D-999A-ABD395BB124A}" type="parTrans" cxnId="{8A919C1A-6554-45A5-969B-760482C30207}">
      <dgm:prSet/>
      <dgm:spPr/>
      <dgm:t>
        <a:bodyPr/>
        <a:lstStyle/>
        <a:p>
          <a:endParaRPr lang="en-GB"/>
        </a:p>
      </dgm:t>
    </dgm:pt>
    <dgm:pt modelId="{71946339-60B3-4FA8-9F04-CF0087E2604F}" type="sibTrans" cxnId="{8A919C1A-6554-45A5-969B-760482C30207}">
      <dgm:prSet/>
      <dgm:spPr/>
      <dgm:t>
        <a:bodyPr/>
        <a:lstStyle/>
        <a:p>
          <a:endParaRPr lang="en-GB"/>
        </a:p>
      </dgm:t>
    </dgm:pt>
    <dgm:pt modelId="{87436CF1-7C13-4EE0-986C-FBCE179DACBB}">
      <dgm:prSet phldrT="[Text]" custT="1"/>
      <dgm:spPr/>
      <dgm:t>
        <a:bodyPr/>
        <a:lstStyle/>
        <a:p>
          <a:r>
            <a:rPr lang="en-GB" sz="900" dirty="0">
              <a:latin typeface="Calibri" panose="020F0502020204030204" pitchFamily="34" charset="0"/>
              <a:cs typeface="Calibri" panose="020F0502020204030204" pitchFamily="34" charset="0"/>
            </a:rPr>
            <a:t>Class 777 incorporates sliding step technology providing level access from the platform onto the train making it fully accessible without the need for ramps</a:t>
          </a:r>
        </a:p>
      </dgm:t>
    </dgm:pt>
    <dgm:pt modelId="{F7EFA0D5-408C-4D1D-97B7-DE859B10E345}" type="parTrans" cxnId="{416D8737-EA85-411D-BF41-EA7ABE3176F7}">
      <dgm:prSet/>
      <dgm:spPr/>
      <dgm:t>
        <a:bodyPr/>
        <a:lstStyle/>
        <a:p>
          <a:endParaRPr lang="en-GB"/>
        </a:p>
      </dgm:t>
    </dgm:pt>
    <dgm:pt modelId="{716FB454-8E01-4F9A-B85C-A05D951CA7A9}" type="sibTrans" cxnId="{416D8737-EA85-411D-BF41-EA7ABE3176F7}">
      <dgm:prSet/>
      <dgm:spPr/>
      <dgm:t>
        <a:bodyPr/>
        <a:lstStyle/>
        <a:p>
          <a:endParaRPr lang="en-GB"/>
        </a:p>
      </dgm:t>
    </dgm:pt>
    <dgm:pt modelId="{D6DF8BF3-62C8-430D-BDDB-AEB14560E68F}">
      <dgm:prSet phldrT="[Text]" custT="1"/>
      <dgm:spPr/>
      <dgm:t>
        <a:bodyPr/>
        <a:lstStyle/>
        <a:p>
          <a:r>
            <a:rPr lang="en-GB" sz="1100" dirty="0">
              <a:latin typeface="Calibri" panose="020F0502020204030204" pitchFamily="34" charset="0"/>
              <a:cs typeface="Calibri" panose="020F0502020204030204" pitchFamily="34" charset="0"/>
            </a:rPr>
            <a:t>Modern Reliable Trains:</a:t>
          </a:r>
        </a:p>
      </dgm:t>
    </dgm:pt>
    <dgm:pt modelId="{AF227514-AEE9-462F-B42B-C2B7D81A434B}" type="parTrans" cxnId="{9B5C9C05-F278-4B47-BBB6-B9D5A3AFA4E5}">
      <dgm:prSet/>
      <dgm:spPr/>
      <dgm:t>
        <a:bodyPr/>
        <a:lstStyle/>
        <a:p>
          <a:endParaRPr lang="en-GB"/>
        </a:p>
      </dgm:t>
    </dgm:pt>
    <dgm:pt modelId="{17C0AA70-4097-444D-A312-A0394329A15E}" type="sibTrans" cxnId="{9B5C9C05-F278-4B47-BBB6-B9D5A3AFA4E5}">
      <dgm:prSet/>
      <dgm:spPr/>
      <dgm:t>
        <a:bodyPr/>
        <a:lstStyle/>
        <a:p>
          <a:endParaRPr lang="en-GB"/>
        </a:p>
      </dgm:t>
    </dgm:pt>
    <dgm:pt modelId="{3A70A509-6246-4A13-91C2-D470A466A064}">
      <dgm:prSet phldrT="[Text]" custT="1"/>
      <dgm:spPr/>
      <dgm:t>
        <a:bodyPr/>
        <a:lstStyle/>
        <a:p>
          <a:r>
            <a:rPr lang="en-GB" sz="900" dirty="0">
              <a:latin typeface="Calibri" panose="020F0502020204030204" pitchFamily="34" charset="0"/>
              <a:cs typeface="Calibri" panose="020F0502020204030204" pitchFamily="34" charset="0"/>
            </a:rPr>
            <a:t>The </a:t>
          </a:r>
          <a:r>
            <a:rPr lang="en-GB" sz="900" dirty="0" err="1">
              <a:latin typeface="Calibri" panose="020F0502020204030204" pitchFamily="34" charset="0"/>
              <a:cs typeface="Calibri" panose="020F0502020204030204" pitchFamily="34" charset="0"/>
            </a:rPr>
            <a:t>Merseyrail</a:t>
          </a:r>
          <a:r>
            <a:rPr lang="en-GB" sz="900" dirty="0">
              <a:latin typeface="Calibri" panose="020F0502020204030204" pitchFamily="34" charset="0"/>
              <a:cs typeface="Calibri" panose="020F0502020204030204" pitchFamily="34" charset="0"/>
            </a:rPr>
            <a:t> Network will be service by new rolling stock, Class 777 which is currently being introduced into service</a:t>
          </a:r>
        </a:p>
      </dgm:t>
    </dgm:pt>
    <dgm:pt modelId="{2B89AF8C-3FCB-4801-9FD7-F680E9EE9F8A}" type="parTrans" cxnId="{CD7CD033-FEFF-4C11-9DB7-5210ED5CDAF7}">
      <dgm:prSet/>
      <dgm:spPr/>
      <dgm:t>
        <a:bodyPr/>
        <a:lstStyle/>
        <a:p>
          <a:endParaRPr lang="en-GB"/>
        </a:p>
      </dgm:t>
    </dgm:pt>
    <dgm:pt modelId="{66FA7399-9BB8-412B-8395-9FBAAD540920}" type="sibTrans" cxnId="{CD7CD033-FEFF-4C11-9DB7-5210ED5CDAF7}">
      <dgm:prSet/>
      <dgm:spPr/>
      <dgm:t>
        <a:bodyPr/>
        <a:lstStyle/>
        <a:p>
          <a:endParaRPr lang="en-GB"/>
        </a:p>
      </dgm:t>
    </dgm:pt>
    <dgm:pt modelId="{1C51FCDB-69D5-4B12-8941-A5581A0ACEB5}">
      <dgm:prSet phldrT="[Text]" custT="1"/>
      <dgm:spPr/>
      <dgm:t>
        <a:bodyPr/>
        <a:lstStyle/>
        <a:p>
          <a:r>
            <a:rPr lang="en-GB" sz="1100" dirty="0">
              <a:latin typeface="Calibri" panose="020F0502020204030204" pitchFamily="34" charset="0"/>
              <a:cs typeface="Calibri" panose="020F0502020204030204" pitchFamily="34" charset="0"/>
            </a:rPr>
            <a:t>Safe and Secure:</a:t>
          </a:r>
        </a:p>
      </dgm:t>
    </dgm:pt>
    <dgm:pt modelId="{E598D66B-2677-4F0D-9773-43FAF32E4A96}" type="parTrans" cxnId="{239A6D27-2CA0-4812-B2A2-118ECF842E66}">
      <dgm:prSet/>
      <dgm:spPr/>
      <dgm:t>
        <a:bodyPr/>
        <a:lstStyle/>
        <a:p>
          <a:endParaRPr lang="en-GB"/>
        </a:p>
      </dgm:t>
    </dgm:pt>
    <dgm:pt modelId="{8E402ACB-9883-42FA-AE28-C6242ED7174F}" type="sibTrans" cxnId="{239A6D27-2CA0-4812-B2A2-118ECF842E66}">
      <dgm:prSet/>
      <dgm:spPr/>
      <dgm:t>
        <a:bodyPr/>
        <a:lstStyle/>
        <a:p>
          <a:endParaRPr lang="en-GB"/>
        </a:p>
      </dgm:t>
    </dgm:pt>
    <dgm:pt modelId="{05B37204-3A91-40E8-BF5E-2D8F4765FE02}">
      <dgm:prSet phldrT="[Text]" custT="1"/>
      <dgm:spPr/>
      <dgm:t>
        <a:bodyPr/>
        <a:lstStyle/>
        <a:p>
          <a:r>
            <a:rPr lang="en-GB" sz="900" dirty="0">
              <a:latin typeface="Calibri" panose="020F0502020204030204" pitchFamily="34" charset="0"/>
              <a:cs typeface="Calibri" panose="020F0502020204030204" pitchFamily="34" charset="0"/>
            </a:rPr>
            <a:t>All trains to have on-board staff from first to last service</a:t>
          </a:r>
        </a:p>
      </dgm:t>
    </dgm:pt>
    <dgm:pt modelId="{A1D33D15-1368-4BB0-A544-3659ABF37CAA}" type="parTrans" cxnId="{27102F17-48E7-401C-9758-6563D3BA33B4}">
      <dgm:prSet/>
      <dgm:spPr/>
      <dgm:t>
        <a:bodyPr/>
        <a:lstStyle/>
        <a:p>
          <a:endParaRPr lang="en-GB"/>
        </a:p>
      </dgm:t>
    </dgm:pt>
    <dgm:pt modelId="{80BD697E-C42C-49A2-8B19-479792995CF0}" type="sibTrans" cxnId="{27102F17-48E7-401C-9758-6563D3BA33B4}">
      <dgm:prSet/>
      <dgm:spPr/>
      <dgm:t>
        <a:bodyPr/>
        <a:lstStyle/>
        <a:p>
          <a:endParaRPr lang="en-GB"/>
        </a:p>
      </dgm:t>
    </dgm:pt>
    <dgm:pt modelId="{B7F77273-FB29-471B-806D-3BE651EAF4AF}">
      <dgm:prSet phldrT="[Text]" custT="1"/>
      <dgm:spPr/>
      <dgm:t>
        <a:bodyPr/>
        <a:lstStyle/>
        <a:p>
          <a:r>
            <a:rPr lang="en-GB" sz="900" dirty="0">
              <a:latin typeface="Calibri" panose="020F0502020204030204" pitchFamily="34" charset="0"/>
              <a:cs typeface="Calibri" panose="020F0502020204030204" pitchFamily="34" charset="0"/>
            </a:rPr>
            <a:t>All stations meet Secure Station standards and are fitted with CCTV &amp; Help Points</a:t>
          </a:r>
        </a:p>
      </dgm:t>
    </dgm:pt>
    <dgm:pt modelId="{DF13C24F-50F4-45FB-B50F-2D07FEC0B740}" type="parTrans" cxnId="{804747D1-2FBA-4D1B-BE15-8A0CDC9DB290}">
      <dgm:prSet/>
      <dgm:spPr/>
      <dgm:t>
        <a:bodyPr/>
        <a:lstStyle/>
        <a:p>
          <a:endParaRPr lang="en-GB"/>
        </a:p>
      </dgm:t>
    </dgm:pt>
    <dgm:pt modelId="{5CC6851F-0403-44C9-A526-9FEC35146717}" type="sibTrans" cxnId="{804747D1-2FBA-4D1B-BE15-8A0CDC9DB290}">
      <dgm:prSet/>
      <dgm:spPr/>
      <dgm:t>
        <a:bodyPr/>
        <a:lstStyle/>
        <a:p>
          <a:endParaRPr lang="en-GB"/>
        </a:p>
      </dgm:t>
    </dgm:pt>
    <dgm:pt modelId="{81BA4B86-9EE2-4E2F-8BD7-D81D2B1073B1}">
      <dgm:prSet phldrT="[Text]" custT="1"/>
      <dgm:spPr/>
      <dgm:t>
        <a:bodyPr/>
        <a:lstStyle/>
        <a:p>
          <a:r>
            <a:rPr lang="en-GB" sz="900" dirty="0">
              <a:latin typeface="Calibri" panose="020F0502020204030204" pitchFamily="34" charset="0"/>
              <a:cs typeface="Calibri" panose="020F0502020204030204" pitchFamily="34" charset="0"/>
            </a:rPr>
            <a:t>All car parks upgraded to Park Mark standard</a:t>
          </a:r>
        </a:p>
      </dgm:t>
    </dgm:pt>
    <dgm:pt modelId="{D2E89AFF-1BF8-47B0-9C6F-BCF663F28389}" type="parTrans" cxnId="{E2C5EA62-8A35-4AF5-A476-828BE4974C44}">
      <dgm:prSet/>
      <dgm:spPr/>
      <dgm:t>
        <a:bodyPr/>
        <a:lstStyle/>
        <a:p>
          <a:endParaRPr lang="en-GB"/>
        </a:p>
      </dgm:t>
    </dgm:pt>
    <dgm:pt modelId="{56CE707F-AED1-4558-A668-ABFAD4EF7AB3}" type="sibTrans" cxnId="{E2C5EA62-8A35-4AF5-A476-828BE4974C44}">
      <dgm:prSet/>
      <dgm:spPr/>
      <dgm:t>
        <a:bodyPr/>
        <a:lstStyle/>
        <a:p>
          <a:endParaRPr lang="en-GB"/>
        </a:p>
      </dgm:t>
    </dgm:pt>
    <dgm:pt modelId="{4047183C-E163-4C39-8929-3DCCA93CC78F}">
      <dgm:prSet phldrT="[Text]" custT="1"/>
      <dgm:spPr/>
      <dgm:t>
        <a:bodyPr/>
        <a:lstStyle/>
        <a:p>
          <a:r>
            <a:rPr lang="en-GB" sz="900" dirty="0">
              <a:latin typeface="Calibri" panose="020F0502020204030204" pitchFamily="34" charset="0"/>
              <a:cs typeface="Calibri" panose="020F0502020204030204" pitchFamily="34" charset="0"/>
            </a:rPr>
            <a:t>New trains designed to be clear and spacious with through carriage design to improve passenger feeling of security. On-board real time CCTV links to control centre and there is an on-board help point</a:t>
          </a:r>
        </a:p>
      </dgm:t>
    </dgm:pt>
    <dgm:pt modelId="{323BD3CD-A51B-4A27-B1D0-2C0F23B704FB}" type="parTrans" cxnId="{AAE177FF-24E2-4F49-B51B-F5FD6D76A1FA}">
      <dgm:prSet/>
      <dgm:spPr/>
      <dgm:t>
        <a:bodyPr/>
        <a:lstStyle/>
        <a:p>
          <a:endParaRPr lang="en-GB"/>
        </a:p>
      </dgm:t>
    </dgm:pt>
    <dgm:pt modelId="{2C905B88-439D-48F8-BE01-EC3061E9C025}" type="sibTrans" cxnId="{AAE177FF-24E2-4F49-B51B-F5FD6D76A1FA}">
      <dgm:prSet/>
      <dgm:spPr/>
      <dgm:t>
        <a:bodyPr/>
        <a:lstStyle/>
        <a:p>
          <a:endParaRPr lang="en-GB"/>
        </a:p>
      </dgm:t>
    </dgm:pt>
    <dgm:pt modelId="{D4A601D9-8DCD-4A45-AF70-8395CAF60B79}">
      <dgm:prSet phldrT="[Text]" custT="1"/>
      <dgm:spPr/>
      <dgm:t>
        <a:bodyPr/>
        <a:lstStyle/>
        <a:p>
          <a:r>
            <a:rPr lang="en-GB" sz="1100" dirty="0">
              <a:latin typeface="Calibri" panose="020F0502020204030204" pitchFamily="34" charset="0"/>
              <a:cs typeface="Calibri" panose="020F0502020204030204" pitchFamily="34" charset="0"/>
            </a:rPr>
            <a:t>Sustainable:</a:t>
          </a:r>
        </a:p>
      </dgm:t>
    </dgm:pt>
    <dgm:pt modelId="{B428AFC6-0085-4F46-B288-F02C14A0D3AE}" type="parTrans" cxnId="{0E4700E7-837F-46CD-B98E-333A894EA97F}">
      <dgm:prSet/>
      <dgm:spPr/>
      <dgm:t>
        <a:bodyPr/>
        <a:lstStyle/>
        <a:p>
          <a:endParaRPr lang="en-GB"/>
        </a:p>
      </dgm:t>
    </dgm:pt>
    <dgm:pt modelId="{78BE30B7-4100-4504-9A6F-522394E12746}" type="sibTrans" cxnId="{0E4700E7-837F-46CD-B98E-333A894EA97F}">
      <dgm:prSet/>
      <dgm:spPr/>
      <dgm:t>
        <a:bodyPr/>
        <a:lstStyle/>
        <a:p>
          <a:endParaRPr lang="en-GB"/>
        </a:p>
      </dgm:t>
    </dgm:pt>
    <dgm:pt modelId="{7AE1DCE1-E290-49E4-9B94-2BC19E77195C}">
      <dgm:prSet phldrT="[Text]" custT="1"/>
      <dgm:spPr/>
      <dgm:t>
        <a:bodyPr/>
        <a:lstStyle/>
        <a:p>
          <a:r>
            <a:rPr lang="en-GB" sz="900" dirty="0">
              <a:latin typeface="Calibri" panose="020F0502020204030204" pitchFamily="34" charset="0"/>
              <a:cs typeface="Calibri" panose="020F0502020204030204" pitchFamily="34" charset="0"/>
            </a:rPr>
            <a:t>For our new station, </a:t>
          </a:r>
          <a:r>
            <a:rPr lang="en-GB" sz="900" dirty="0" err="1">
              <a:latin typeface="Calibri" panose="020F0502020204030204" pitchFamily="34" charset="0"/>
              <a:cs typeface="Calibri" panose="020F0502020204030204" pitchFamily="34" charset="0"/>
            </a:rPr>
            <a:t>Headbolt</a:t>
          </a:r>
          <a:r>
            <a:rPr lang="en-GB" sz="900" dirty="0">
              <a:latin typeface="Calibri" panose="020F0502020204030204" pitchFamily="34" charset="0"/>
              <a:cs typeface="Calibri" panose="020F0502020204030204" pitchFamily="34" charset="0"/>
            </a:rPr>
            <a:t> Lane, a decision has been made not to extend the 3</a:t>
          </a:r>
          <a:r>
            <a:rPr lang="en-GB" sz="900" baseline="30000" dirty="0">
              <a:latin typeface="Calibri" panose="020F0502020204030204" pitchFamily="34" charset="0"/>
              <a:cs typeface="Calibri" panose="020F0502020204030204" pitchFamily="34" charset="0"/>
            </a:rPr>
            <a:t>rd</a:t>
          </a:r>
          <a:r>
            <a:rPr lang="en-GB" sz="900" dirty="0">
              <a:latin typeface="Calibri" panose="020F0502020204030204" pitchFamily="34" charset="0"/>
              <a:cs typeface="Calibri" panose="020F0502020204030204" pitchFamily="34" charset="0"/>
            </a:rPr>
            <a:t> rail, but to utilise latest battery drive</a:t>
          </a:r>
        </a:p>
      </dgm:t>
    </dgm:pt>
    <dgm:pt modelId="{4267AC0D-37B3-40D8-BE2E-B6D5171792BD}" type="parTrans" cxnId="{C72EE5F2-C234-4834-AE7D-E02DFB9CAB21}">
      <dgm:prSet/>
      <dgm:spPr/>
      <dgm:t>
        <a:bodyPr/>
        <a:lstStyle/>
        <a:p>
          <a:endParaRPr lang="en-GB"/>
        </a:p>
      </dgm:t>
    </dgm:pt>
    <dgm:pt modelId="{FF3E6A26-CBF8-4E94-8158-9E2A2EDAA1F6}" type="sibTrans" cxnId="{C72EE5F2-C234-4834-AE7D-E02DFB9CAB21}">
      <dgm:prSet/>
      <dgm:spPr/>
      <dgm:t>
        <a:bodyPr/>
        <a:lstStyle/>
        <a:p>
          <a:endParaRPr lang="en-GB"/>
        </a:p>
      </dgm:t>
    </dgm:pt>
    <dgm:pt modelId="{F848D695-09DE-4952-AF34-DC3F728AB408}">
      <dgm:prSet phldrT="[Text]" custT="1"/>
      <dgm:spPr/>
      <dgm:t>
        <a:bodyPr/>
        <a:lstStyle/>
        <a:p>
          <a:r>
            <a:rPr lang="en-GB" sz="900" dirty="0">
              <a:latin typeface="Calibri" panose="020F0502020204030204" pitchFamily="34" charset="0"/>
              <a:cs typeface="Calibri" panose="020F0502020204030204" pitchFamily="34" charset="0"/>
            </a:rPr>
            <a:t>Independently Powered Electrical Multiple Unites (IPEMU)</a:t>
          </a:r>
        </a:p>
      </dgm:t>
    </dgm:pt>
    <dgm:pt modelId="{0CBB4E86-0447-4ADE-BAD7-978075FB5CD3}" type="parTrans" cxnId="{2FE29188-04A6-4B13-82D3-EC42BBECDBF1}">
      <dgm:prSet/>
      <dgm:spPr/>
      <dgm:t>
        <a:bodyPr/>
        <a:lstStyle/>
        <a:p>
          <a:endParaRPr lang="en-GB"/>
        </a:p>
      </dgm:t>
    </dgm:pt>
    <dgm:pt modelId="{07A9DD8A-DE1F-442D-B1B3-08DAD2B60A1D}" type="sibTrans" cxnId="{2FE29188-04A6-4B13-82D3-EC42BBECDBF1}">
      <dgm:prSet/>
      <dgm:spPr/>
      <dgm:t>
        <a:bodyPr/>
        <a:lstStyle/>
        <a:p>
          <a:endParaRPr lang="en-GB"/>
        </a:p>
      </dgm:t>
    </dgm:pt>
    <dgm:pt modelId="{6B764010-AD80-403A-A92B-AADCEB7B68C1}">
      <dgm:prSet phldrT="[Text]" custT="1"/>
      <dgm:spPr/>
      <dgm:t>
        <a:bodyPr/>
        <a:lstStyle/>
        <a:p>
          <a:r>
            <a:rPr lang="en-GB" sz="1100" dirty="0">
              <a:latin typeface="Calibri" panose="020F0502020204030204" pitchFamily="34" charset="0"/>
              <a:cs typeface="Calibri" panose="020F0502020204030204" pitchFamily="34" charset="0"/>
            </a:rPr>
            <a:t>Catalyst for future regeneration of the city region</a:t>
          </a:r>
        </a:p>
      </dgm:t>
    </dgm:pt>
    <dgm:pt modelId="{3D909B73-CF7C-4C04-A8CC-9FE5F6977DA4}" type="parTrans" cxnId="{D57A5024-2370-4FE3-BF9C-34E0C7BBE2BF}">
      <dgm:prSet/>
      <dgm:spPr/>
      <dgm:t>
        <a:bodyPr/>
        <a:lstStyle/>
        <a:p>
          <a:endParaRPr lang="en-GB"/>
        </a:p>
      </dgm:t>
    </dgm:pt>
    <dgm:pt modelId="{06E7BF06-C3A6-4DEB-8C8A-0FE4E2725561}" type="sibTrans" cxnId="{D57A5024-2370-4FE3-BF9C-34E0C7BBE2BF}">
      <dgm:prSet/>
      <dgm:spPr/>
      <dgm:t>
        <a:bodyPr/>
        <a:lstStyle/>
        <a:p>
          <a:endParaRPr lang="en-GB"/>
        </a:p>
      </dgm:t>
    </dgm:pt>
    <dgm:pt modelId="{1E1DDAFF-1925-410B-88B8-2CF2CCB88E89}" type="pres">
      <dgm:prSet presAssocID="{D5666D29-DE6C-45B4-B916-75BFBD8108D5}" presName="vert0" presStyleCnt="0">
        <dgm:presLayoutVars>
          <dgm:dir/>
          <dgm:animOne val="branch"/>
          <dgm:animLvl val="lvl"/>
        </dgm:presLayoutVars>
      </dgm:prSet>
      <dgm:spPr/>
    </dgm:pt>
    <dgm:pt modelId="{C33B5E48-1854-4173-BED6-5CBAF4D5A36B}" type="pres">
      <dgm:prSet presAssocID="{B786CD77-55C3-4C86-9167-744D15260498}" presName="thickLine" presStyleLbl="alignNode1" presStyleIdx="0" presStyleCnt="6"/>
      <dgm:spPr/>
    </dgm:pt>
    <dgm:pt modelId="{3D77AC95-AA0C-49A4-99FC-D683E51EDC86}" type="pres">
      <dgm:prSet presAssocID="{B786CD77-55C3-4C86-9167-744D15260498}" presName="horz1" presStyleCnt="0"/>
      <dgm:spPr/>
    </dgm:pt>
    <dgm:pt modelId="{30FDCDC7-789E-44BA-ADE6-3A80B06C548F}" type="pres">
      <dgm:prSet presAssocID="{B786CD77-55C3-4C86-9167-744D15260498}" presName="tx1" presStyleLbl="revTx" presStyleIdx="0" presStyleCnt="18" custScaleX="131958" custScaleY="30931"/>
      <dgm:spPr/>
    </dgm:pt>
    <dgm:pt modelId="{E7C36127-F1B7-4719-80F0-BC4D1D84F53B}" type="pres">
      <dgm:prSet presAssocID="{B786CD77-55C3-4C86-9167-744D15260498}" presName="vert1" presStyleCnt="0"/>
      <dgm:spPr/>
    </dgm:pt>
    <dgm:pt modelId="{F29DA10E-9024-4F4B-8291-814711C53221}" type="pres">
      <dgm:prSet presAssocID="{9CAD458E-16AE-40C1-8820-A30539644F29}" presName="vertSpace2a" presStyleCnt="0"/>
      <dgm:spPr/>
    </dgm:pt>
    <dgm:pt modelId="{B2E02607-F781-4EE0-927C-F1316BB7090F}" type="pres">
      <dgm:prSet presAssocID="{9CAD458E-16AE-40C1-8820-A30539644F29}" presName="horz2" presStyleCnt="0"/>
      <dgm:spPr/>
    </dgm:pt>
    <dgm:pt modelId="{FF9A6CEF-2382-4145-9BDC-0DCDE5FDCD75}" type="pres">
      <dgm:prSet presAssocID="{9CAD458E-16AE-40C1-8820-A30539644F29}" presName="horzSpace2" presStyleCnt="0"/>
      <dgm:spPr/>
    </dgm:pt>
    <dgm:pt modelId="{72958A07-3A0C-432B-89B3-36D0B9071715}" type="pres">
      <dgm:prSet presAssocID="{9CAD458E-16AE-40C1-8820-A30539644F29}" presName="tx2" presStyleLbl="revTx" presStyleIdx="1" presStyleCnt="18" custScaleY="1365574"/>
      <dgm:spPr/>
    </dgm:pt>
    <dgm:pt modelId="{4389F613-0C73-4ACA-979E-6BEDB438E514}" type="pres">
      <dgm:prSet presAssocID="{9CAD458E-16AE-40C1-8820-A30539644F29}" presName="vert2" presStyleCnt="0"/>
      <dgm:spPr/>
    </dgm:pt>
    <dgm:pt modelId="{62537D29-36F8-4050-ACF0-BC4CA57C2726}" type="pres">
      <dgm:prSet presAssocID="{9CAD458E-16AE-40C1-8820-A30539644F29}" presName="thinLine2b" presStyleLbl="callout" presStyleIdx="0" presStyleCnt="12"/>
      <dgm:spPr/>
    </dgm:pt>
    <dgm:pt modelId="{34385E9C-CC2B-481B-8D8D-63D162D21807}" type="pres">
      <dgm:prSet presAssocID="{9CAD458E-16AE-40C1-8820-A30539644F29}" presName="vertSpace2b" presStyleCnt="0"/>
      <dgm:spPr/>
    </dgm:pt>
    <dgm:pt modelId="{0E145FD7-5223-451A-B078-ED9FED413828}" type="pres">
      <dgm:prSet presAssocID="{5107FA63-F316-4A35-8C14-E1B66068E650}" presName="horz2" presStyleCnt="0"/>
      <dgm:spPr/>
    </dgm:pt>
    <dgm:pt modelId="{DCFF7A6D-7CF8-41AF-A924-D2D4B9835116}" type="pres">
      <dgm:prSet presAssocID="{5107FA63-F316-4A35-8C14-E1B66068E650}" presName="horzSpace2" presStyleCnt="0"/>
      <dgm:spPr/>
    </dgm:pt>
    <dgm:pt modelId="{1653D141-0817-406F-A9BD-6A6ED1F72152}" type="pres">
      <dgm:prSet presAssocID="{5107FA63-F316-4A35-8C14-E1B66068E650}" presName="tx2" presStyleLbl="revTx" presStyleIdx="2" presStyleCnt="18" custScaleY="655401"/>
      <dgm:spPr/>
    </dgm:pt>
    <dgm:pt modelId="{6988B3DC-EA21-4FA3-B2AE-DAE8429550E0}" type="pres">
      <dgm:prSet presAssocID="{5107FA63-F316-4A35-8C14-E1B66068E650}" presName="vert2" presStyleCnt="0"/>
      <dgm:spPr/>
    </dgm:pt>
    <dgm:pt modelId="{BA657379-1BE6-49A4-BFF8-0FBD9E2EA876}" type="pres">
      <dgm:prSet presAssocID="{5107FA63-F316-4A35-8C14-E1B66068E650}" presName="thinLine2b" presStyleLbl="callout" presStyleIdx="1" presStyleCnt="12"/>
      <dgm:spPr/>
    </dgm:pt>
    <dgm:pt modelId="{04C23EC0-DCEC-48A2-87E5-70F7AADDFAD4}" type="pres">
      <dgm:prSet presAssocID="{5107FA63-F316-4A35-8C14-E1B66068E650}" presName="vertSpace2b" presStyleCnt="0"/>
      <dgm:spPr/>
    </dgm:pt>
    <dgm:pt modelId="{F4FF54F4-8044-4E21-BE62-45C3C153DDB4}" type="pres">
      <dgm:prSet presAssocID="{A86DDF4B-E6E6-4C58-925E-0534832BC294}" presName="horz2" presStyleCnt="0"/>
      <dgm:spPr/>
    </dgm:pt>
    <dgm:pt modelId="{A684EE26-4757-4B6D-AE62-BBA0E71DC163}" type="pres">
      <dgm:prSet presAssocID="{A86DDF4B-E6E6-4C58-925E-0534832BC294}" presName="horzSpace2" presStyleCnt="0"/>
      <dgm:spPr/>
    </dgm:pt>
    <dgm:pt modelId="{4C049D1E-1906-4ABA-B61F-0E1B705883E3}" type="pres">
      <dgm:prSet presAssocID="{A86DDF4B-E6E6-4C58-925E-0534832BC294}" presName="tx2" presStyleLbl="revTx" presStyleIdx="3" presStyleCnt="18" custScaleY="921490"/>
      <dgm:spPr/>
    </dgm:pt>
    <dgm:pt modelId="{2460C658-AEB3-40B6-8611-49B11694D56C}" type="pres">
      <dgm:prSet presAssocID="{A86DDF4B-E6E6-4C58-925E-0534832BC294}" presName="vert2" presStyleCnt="0"/>
      <dgm:spPr/>
    </dgm:pt>
    <dgm:pt modelId="{45E33648-C0DA-497F-9DDB-06430F69EFF0}" type="pres">
      <dgm:prSet presAssocID="{A86DDF4B-E6E6-4C58-925E-0534832BC294}" presName="thinLine2b" presStyleLbl="callout" presStyleIdx="2" presStyleCnt="12"/>
      <dgm:spPr/>
    </dgm:pt>
    <dgm:pt modelId="{E64263B9-9463-4407-948D-CA184E416530}" type="pres">
      <dgm:prSet presAssocID="{A86DDF4B-E6E6-4C58-925E-0534832BC294}" presName="vertSpace2b" presStyleCnt="0"/>
      <dgm:spPr/>
    </dgm:pt>
    <dgm:pt modelId="{CA6FAAE7-E4CE-40A7-A55E-68D385D6F605}" type="pres">
      <dgm:prSet presAssocID="{A2602B7E-A9F4-4BF0-B6E7-B291D55426C7}" presName="horz2" presStyleCnt="0"/>
      <dgm:spPr/>
    </dgm:pt>
    <dgm:pt modelId="{F7944351-321C-4413-AD24-B892F8B4395A}" type="pres">
      <dgm:prSet presAssocID="{A2602B7E-A9F4-4BF0-B6E7-B291D55426C7}" presName="horzSpace2" presStyleCnt="0"/>
      <dgm:spPr/>
    </dgm:pt>
    <dgm:pt modelId="{4C54CBDF-F59D-45F4-92F8-4693A398383C}" type="pres">
      <dgm:prSet presAssocID="{A2602B7E-A9F4-4BF0-B6E7-B291D55426C7}" presName="tx2" presStyleLbl="revTx" presStyleIdx="4" presStyleCnt="18" custScaleY="635120"/>
      <dgm:spPr/>
    </dgm:pt>
    <dgm:pt modelId="{517B0544-6296-4FFD-AA7C-91C85A32DCB5}" type="pres">
      <dgm:prSet presAssocID="{A2602B7E-A9F4-4BF0-B6E7-B291D55426C7}" presName="vert2" presStyleCnt="0"/>
      <dgm:spPr/>
    </dgm:pt>
    <dgm:pt modelId="{161FAFED-86F3-441B-9F89-E910BBD4A24C}" type="pres">
      <dgm:prSet presAssocID="{A2602B7E-A9F4-4BF0-B6E7-B291D55426C7}" presName="thinLine2b" presStyleLbl="callout" presStyleIdx="3" presStyleCnt="12"/>
      <dgm:spPr/>
    </dgm:pt>
    <dgm:pt modelId="{684A31AD-7275-4AF4-9108-89873AC07A35}" type="pres">
      <dgm:prSet presAssocID="{A2602B7E-A9F4-4BF0-B6E7-B291D55426C7}" presName="vertSpace2b" presStyleCnt="0"/>
      <dgm:spPr/>
    </dgm:pt>
    <dgm:pt modelId="{BF02BEA7-A0CB-43DE-841F-E4EAA867DD4E}" type="pres">
      <dgm:prSet presAssocID="{D6DF8BF3-62C8-430D-BDDB-AEB14560E68F}" presName="thickLine" presStyleLbl="alignNode1" presStyleIdx="1" presStyleCnt="6"/>
      <dgm:spPr/>
    </dgm:pt>
    <dgm:pt modelId="{EDD4DE43-60FC-497D-8BF9-71C0CC05BD07}" type="pres">
      <dgm:prSet presAssocID="{D6DF8BF3-62C8-430D-BDDB-AEB14560E68F}" presName="horz1" presStyleCnt="0"/>
      <dgm:spPr/>
    </dgm:pt>
    <dgm:pt modelId="{14CF7195-3CDD-4770-84FD-4528B1D18290}" type="pres">
      <dgm:prSet presAssocID="{D6DF8BF3-62C8-430D-BDDB-AEB14560E68F}" presName="tx1" presStyleLbl="revTx" presStyleIdx="5" presStyleCnt="18" custScaleX="131958" custScaleY="30867"/>
      <dgm:spPr/>
    </dgm:pt>
    <dgm:pt modelId="{8F9BAA5E-E0C3-47D3-8440-A85D7BBB3A92}" type="pres">
      <dgm:prSet presAssocID="{D6DF8BF3-62C8-430D-BDDB-AEB14560E68F}" presName="vert1" presStyleCnt="0"/>
      <dgm:spPr/>
    </dgm:pt>
    <dgm:pt modelId="{716B5B63-BBED-4F15-8DD2-8BAC9A2CDB84}" type="pres">
      <dgm:prSet presAssocID="{3A70A509-6246-4A13-91C2-D470A466A064}" presName="vertSpace2a" presStyleCnt="0"/>
      <dgm:spPr/>
    </dgm:pt>
    <dgm:pt modelId="{3766BE9B-1583-4442-A5EA-EAF225C783DD}" type="pres">
      <dgm:prSet presAssocID="{3A70A509-6246-4A13-91C2-D470A466A064}" presName="horz2" presStyleCnt="0"/>
      <dgm:spPr/>
    </dgm:pt>
    <dgm:pt modelId="{E187E924-F46B-462E-82F9-2DE1BFDF011F}" type="pres">
      <dgm:prSet presAssocID="{3A70A509-6246-4A13-91C2-D470A466A064}" presName="horzSpace2" presStyleCnt="0"/>
      <dgm:spPr/>
    </dgm:pt>
    <dgm:pt modelId="{F78713D9-6EC4-4A89-8B14-0480CC57DDCA}" type="pres">
      <dgm:prSet presAssocID="{3A70A509-6246-4A13-91C2-D470A466A064}" presName="tx2" presStyleLbl="revTx" presStyleIdx="6" presStyleCnt="18" custScaleY="28725" custLinFactNeighborY="-3563"/>
      <dgm:spPr/>
    </dgm:pt>
    <dgm:pt modelId="{80964A39-9F63-4343-87E5-A01A0516DDB4}" type="pres">
      <dgm:prSet presAssocID="{3A70A509-6246-4A13-91C2-D470A466A064}" presName="vert2" presStyleCnt="0"/>
      <dgm:spPr/>
    </dgm:pt>
    <dgm:pt modelId="{BF5F5860-3B30-43A6-AD5A-ADC34D323BA9}" type="pres">
      <dgm:prSet presAssocID="{3A70A509-6246-4A13-91C2-D470A466A064}" presName="thinLine2b" presStyleLbl="callout" presStyleIdx="4" presStyleCnt="12"/>
      <dgm:spPr/>
    </dgm:pt>
    <dgm:pt modelId="{A2ED1CF0-CCBD-470D-AB8C-FE697D3053D0}" type="pres">
      <dgm:prSet presAssocID="{3A70A509-6246-4A13-91C2-D470A466A064}" presName="vertSpace2b" presStyleCnt="0"/>
      <dgm:spPr/>
    </dgm:pt>
    <dgm:pt modelId="{CB9E2AC3-56FA-4DE2-A223-E6297B87355B}" type="pres">
      <dgm:prSet presAssocID="{4E70490A-D8D9-447B-B61F-631A535A7291}" presName="thickLine" presStyleLbl="alignNode1" presStyleIdx="2" presStyleCnt="6"/>
      <dgm:spPr/>
    </dgm:pt>
    <dgm:pt modelId="{5B9287C2-D67C-4FA6-A877-84DF9577F347}" type="pres">
      <dgm:prSet presAssocID="{4E70490A-D8D9-447B-B61F-631A535A7291}" presName="horz1" presStyleCnt="0"/>
      <dgm:spPr/>
    </dgm:pt>
    <dgm:pt modelId="{A8960FF8-8E50-49BF-946C-7646A7CB30AB}" type="pres">
      <dgm:prSet presAssocID="{4E70490A-D8D9-447B-B61F-631A535A7291}" presName="tx1" presStyleLbl="revTx" presStyleIdx="7" presStyleCnt="18" custScaleX="131958" custScaleY="34223"/>
      <dgm:spPr/>
    </dgm:pt>
    <dgm:pt modelId="{E1EDC05C-2DF0-462F-BDBF-ECA8E3A23EED}" type="pres">
      <dgm:prSet presAssocID="{4E70490A-D8D9-447B-B61F-631A535A7291}" presName="vert1" presStyleCnt="0"/>
      <dgm:spPr/>
    </dgm:pt>
    <dgm:pt modelId="{B7A98053-C6ED-48CC-ADCD-DC9EF031E8A3}" type="pres">
      <dgm:prSet presAssocID="{87436CF1-7C13-4EE0-986C-FBCE179DACBB}" presName="vertSpace2a" presStyleCnt="0"/>
      <dgm:spPr/>
    </dgm:pt>
    <dgm:pt modelId="{A2FE3365-9054-44E8-8FF6-AE2315A253D9}" type="pres">
      <dgm:prSet presAssocID="{87436CF1-7C13-4EE0-986C-FBCE179DACBB}" presName="horz2" presStyleCnt="0"/>
      <dgm:spPr/>
    </dgm:pt>
    <dgm:pt modelId="{5E0044D0-64C4-4BDB-A313-8E4EE10C147D}" type="pres">
      <dgm:prSet presAssocID="{87436CF1-7C13-4EE0-986C-FBCE179DACBB}" presName="horzSpace2" presStyleCnt="0"/>
      <dgm:spPr/>
    </dgm:pt>
    <dgm:pt modelId="{A0960E3A-3D45-4A4B-8421-79AB62133BF0}" type="pres">
      <dgm:prSet presAssocID="{87436CF1-7C13-4EE0-986C-FBCE179DACBB}" presName="tx2" presStyleLbl="revTx" presStyleIdx="8" presStyleCnt="18" custScaleY="34522" custLinFactNeighborY="-3493"/>
      <dgm:spPr/>
    </dgm:pt>
    <dgm:pt modelId="{F1D0BA58-7469-4D62-85D0-EA1D9764BEC4}" type="pres">
      <dgm:prSet presAssocID="{87436CF1-7C13-4EE0-986C-FBCE179DACBB}" presName="vert2" presStyleCnt="0"/>
      <dgm:spPr/>
    </dgm:pt>
    <dgm:pt modelId="{7268F35B-D3EA-4F9E-9DD6-881145633F06}" type="pres">
      <dgm:prSet presAssocID="{87436CF1-7C13-4EE0-986C-FBCE179DACBB}" presName="thinLine2b" presStyleLbl="callout" presStyleIdx="5" presStyleCnt="12"/>
      <dgm:spPr/>
    </dgm:pt>
    <dgm:pt modelId="{DECBE248-10EA-4CDE-A085-392A9774C427}" type="pres">
      <dgm:prSet presAssocID="{87436CF1-7C13-4EE0-986C-FBCE179DACBB}" presName="vertSpace2b" presStyleCnt="0"/>
      <dgm:spPr/>
    </dgm:pt>
    <dgm:pt modelId="{0FD1757E-3F8D-4077-BE14-497EB2F2AA53}" type="pres">
      <dgm:prSet presAssocID="{1C51FCDB-69D5-4B12-8941-A5581A0ACEB5}" presName="thickLine" presStyleLbl="alignNode1" presStyleIdx="3" presStyleCnt="6"/>
      <dgm:spPr/>
    </dgm:pt>
    <dgm:pt modelId="{89A2327E-484D-4746-94A5-4B119CFEE7F6}" type="pres">
      <dgm:prSet presAssocID="{1C51FCDB-69D5-4B12-8941-A5581A0ACEB5}" presName="horz1" presStyleCnt="0"/>
      <dgm:spPr/>
    </dgm:pt>
    <dgm:pt modelId="{26519BDA-7BF7-4A42-933E-31698F353EA6}" type="pres">
      <dgm:prSet presAssocID="{1C51FCDB-69D5-4B12-8941-A5581A0ACEB5}" presName="tx1" presStyleLbl="revTx" presStyleIdx="9" presStyleCnt="18" custScaleX="131958" custScaleY="34910"/>
      <dgm:spPr/>
    </dgm:pt>
    <dgm:pt modelId="{0343C4AD-50D2-44E4-91C3-50866BD2B676}" type="pres">
      <dgm:prSet presAssocID="{1C51FCDB-69D5-4B12-8941-A5581A0ACEB5}" presName="vert1" presStyleCnt="0"/>
      <dgm:spPr/>
    </dgm:pt>
    <dgm:pt modelId="{07A764CE-8E92-4BE8-AEE6-FEDA0EF18450}" type="pres">
      <dgm:prSet presAssocID="{05B37204-3A91-40E8-BF5E-2D8F4765FE02}" presName="vertSpace2a" presStyleCnt="0"/>
      <dgm:spPr/>
    </dgm:pt>
    <dgm:pt modelId="{C62630C1-BBE7-4D9C-9E4E-C3EDDD70336C}" type="pres">
      <dgm:prSet presAssocID="{05B37204-3A91-40E8-BF5E-2D8F4765FE02}" presName="horz2" presStyleCnt="0"/>
      <dgm:spPr/>
    </dgm:pt>
    <dgm:pt modelId="{F0896E85-A9E6-4F93-9B0C-506D305C8EB7}" type="pres">
      <dgm:prSet presAssocID="{05B37204-3A91-40E8-BF5E-2D8F4765FE02}" presName="horzSpace2" presStyleCnt="0"/>
      <dgm:spPr/>
    </dgm:pt>
    <dgm:pt modelId="{A217105D-2307-4D54-A4F7-89595A4A8C4F}" type="pres">
      <dgm:prSet presAssocID="{05B37204-3A91-40E8-BF5E-2D8F4765FE02}" presName="tx2" presStyleLbl="revTx" presStyleIdx="10" presStyleCnt="18" custScaleY="312372"/>
      <dgm:spPr/>
    </dgm:pt>
    <dgm:pt modelId="{610BCFDA-D2E1-4617-8E8A-D556A893FCF0}" type="pres">
      <dgm:prSet presAssocID="{05B37204-3A91-40E8-BF5E-2D8F4765FE02}" presName="vert2" presStyleCnt="0"/>
      <dgm:spPr/>
    </dgm:pt>
    <dgm:pt modelId="{016E741B-F1B9-4D0A-B559-C7896D5F6EFB}" type="pres">
      <dgm:prSet presAssocID="{05B37204-3A91-40E8-BF5E-2D8F4765FE02}" presName="thinLine2b" presStyleLbl="callout" presStyleIdx="6" presStyleCnt="12"/>
      <dgm:spPr/>
    </dgm:pt>
    <dgm:pt modelId="{802E7E28-C8B7-4EB0-91EA-731669DEE199}" type="pres">
      <dgm:prSet presAssocID="{05B37204-3A91-40E8-BF5E-2D8F4765FE02}" presName="vertSpace2b" presStyleCnt="0"/>
      <dgm:spPr/>
    </dgm:pt>
    <dgm:pt modelId="{CA4A0744-B492-4903-9D35-E5CD93C76DDF}" type="pres">
      <dgm:prSet presAssocID="{B7F77273-FB29-471B-806D-3BE651EAF4AF}" presName="horz2" presStyleCnt="0"/>
      <dgm:spPr/>
    </dgm:pt>
    <dgm:pt modelId="{AB57B47D-85B2-4338-B0F9-271ACC375A2E}" type="pres">
      <dgm:prSet presAssocID="{B7F77273-FB29-471B-806D-3BE651EAF4AF}" presName="horzSpace2" presStyleCnt="0"/>
      <dgm:spPr/>
    </dgm:pt>
    <dgm:pt modelId="{EDE22FCF-EEC8-475C-87A1-2B14D687F7CD}" type="pres">
      <dgm:prSet presAssocID="{B7F77273-FB29-471B-806D-3BE651EAF4AF}" presName="tx2" presStyleLbl="revTx" presStyleIdx="11" presStyleCnt="18" custScaleY="475622"/>
      <dgm:spPr/>
    </dgm:pt>
    <dgm:pt modelId="{1791FDAC-56DE-4C52-9E32-36E02FA83C99}" type="pres">
      <dgm:prSet presAssocID="{B7F77273-FB29-471B-806D-3BE651EAF4AF}" presName="vert2" presStyleCnt="0"/>
      <dgm:spPr/>
    </dgm:pt>
    <dgm:pt modelId="{CAC1400E-D729-4963-88E2-CE6528C4B6E4}" type="pres">
      <dgm:prSet presAssocID="{B7F77273-FB29-471B-806D-3BE651EAF4AF}" presName="thinLine2b" presStyleLbl="callout" presStyleIdx="7" presStyleCnt="12"/>
      <dgm:spPr/>
    </dgm:pt>
    <dgm:pt modelId="{668F1A00-260A-49CD-8FA7-1EE2BD15F794}" type="pres">
      <dgm:prSet presAssocID="{B7F77273-FB29-471B-806D-3BE651EAF4AF}" presName="vertSpace2b" presStyleCnt="0"/>
      <dgm:spPr/>
    </dgm:pt>
    <dgm:pt modelId="{4D28CBF2-9E8E-4A23-852F-6E5CBAF97370}" type="pres">
      <dgm:prSet presAssocID="{81BA4B86-9EE2-4E2F-8BD7-D81D2B1073B1}" presName="horz2" presStyleCnt="0"/>
      <dgm:spPr/>
    </dgm:pt>
    <dgm:pt modelId="{B345FDCA-01D0-411E-994F-DC34344024A8}" type="pres">
      <dgm:prSet presAssocID="{81BA4B86-9EE2-4E2F-8BD7-D81D2B1073B1}" presName="horzSpace2" presStyleCnt="0"/>
      <dgm:spPr/>
    </dgm:pt>
    <dgm:pt modelId="{877A4A30-4093-4718-A022-515D3C818A4D}" type="pres">
      <dgm:prSet presAssocID="{81BA4B86-9EE2-4E2F-8BD7-D81D2B1073B1}" presName="tx2" presStyleLbl="revTx" presStyleIdx="12" presStyleCnt="18" custScaleY="323611"/>
      <dgm:spPr/>
    </dgm:pt>
    <dgm:pt modelId="{3D964E4B-6966-4635-A6BA-E605F928F821}" type="pres">
      <dgm:prSet presAssocID="{81BA4B86-9EE2-4E2F-8BD7-D81D2B1073B1}" presName="vert2" presStyleCnt="0"/>
      <dgm:spPr/>
    </dgm:pt>
    <dgm:pt modelId="{13AF2236-626E-41ED-A785-A1B42B5E726F}" type="pres">
      <dgm:prSet presAssocID="{81BA4B86-9EE2-4E2F-8BD7-D81D2B1073B1}" presName="thinLine2b" presStyleLbl="callout" presStyleIdx="8" presStyleCnt="12"/>
      <dgm:spPr/>
    </dgm:pt>
    <dgm:pt modelId="{78A473E2-9A67-46F3-8CC9-FF6682669216}" type="pres">
      <dgm:prSet presAssocID="{81BA4B86-9EE2-4E2F-8BD7-D81D2B1073B1}" presName="vertSpace2b" presStyleCnt="0"/>
      <dgm:spPr/>
    </dgm:pt>
    <dgm:pt modelId="{40B86E5F-52FC-4B0C-8BDA-84A695A87DA8}" type="pres">
      <dgm:prSet presAssocID="{4047183C-E163-4C39-8929-3DCCA93CC78F}" presName="horz2" presStyleCnt="0"/>
      <dgm:spPr/>
    </dgm:pt>
    <dgm:pt modelId="{0537E884-AD3B-4606-8D6D-6FC97B46F422}" type="pres">
      <dgm:prSet presAssocID="{4047183C-E163-4C39-8929-3DCCA93CC78F}" presName="horzSpace2" presStyleCnt="0"/>
      <dgm:spPr/>
    </dgm:pt>
    <dgm:pt modelId="{6B0B89DC-706C-4415-A6FB-256612390002}" type="pres">
      <dgm:prSet presAssocID="{4047183C-E163-4C39-8929-3DCCA93CC78F}" presName="tx2" presStyleLbl="revTx" presStyleIdx="13" presStyleCnt="18" custScaleY="660001"/>
      <dgm:spPr/>
    </dgm:pt>
    <dgm:pt modelId="{84C48B4D-7DB4-42C2-8911-1FA190DA9260}" type="pres">
      <dgm:prSet presAssocID="{4047183C-E163-4C39-8929-3DCCA93CC78F}" presName="vert2" presStyleCnt="0"/>
      <dgm:spPr/>
    </dgm:pt>
    <dgm:pt modelId="{5C5808D6-E308-43FB-9AC5-9D972E5582AB}" type="pres">
      <dgm:prSet presAssocID="{4047183C-E163-4C39-8929-3DCCA93CC78F}" presName="thinLine2b" presStyleLbl="callout" presStyleIdx="9" presStyleCnt="12"/>
      <dgm:spPr/>
    </dgm:pt>
    <dgm:pt modelId="{5F0900EF-2B35-40C1-B019-47445B9B91BC}" type="pres">
      <dgm:prSet presAssocID="{4047183C-E163-4C39-8929-3DCCA93CC78F}" presName="vertSpace2b" presStyleCnt="0"/>
      <dgm:spPr/>
    </dgm:pt>
    <dgm:pt modelId="{F141A534-C142-4E65-AD44-035B25393F58}" type="pres">
      <dgm:prSet presAssocID="{D4A601D9-8DCD-4A45-AF70-8395CAF60B79}" presName="thickLine" presStyleLbl="alignNode1" presStyleIdx="4" presStyleCnt="6"/>
      <dgm:spPr/>
    </dgm:pt>
    <dgm:pt modelId="{1F191D26-72DF-42A6-8B33-0237B72578FB}" type="pres">
      <dgm:prSet presAssocID="{D4A601D9-8DCD-4A45-AF70-8395CAF60B79}" presName="horz1" presStyleCnt="0"/>
      <dgm:spPr/>
    </dgm:pt>
    <dgm:pt modelId="{D4F216F7-794F-4097-ACBC-A038387DAF83}" type="pres">
      <dgm:prSet presAssocID="{D4A601D9-8DCD-4A45-AF70-8395CAF60B79}" presName="tx1" presStyleLbl="revTx" presStyleIdx="14" presStyleCnt="18" custScaleX="131958" custScaleY="15055"/>
      <dgm:spPr/>
    </dgm:pt>
    <dgm:pt modelId="{D25447AA-EE7C-4DE0-AB4A-DDF353F218D6}" type="pres">
      <dgm:prSet presAssocID="{D4A601D9-8DCD-4A45-AF70-8395CAF60B79}" presName="vert1" presStyleCnt="0"/>
      <dgm:spPr/>
    </dgm:pt>
    <dgm:pt modelId="{5AADE6F5-7699-4CA7-9C5F-B78CECF12956}" type="pres">
      <dgm:prSet presAssocID="{7AE1DCE1-E290-49E4-9B94-2BC19E77195C}" presName="vertSpace2a" presStyleCnt="0"/>
      <dgm:spPr/>
    </dgm:pt>
    <dgm:pt modelId="{AAE7F36B-6BEF-4D2C-B4DC-1C272784E7D4}" type="pres">
      <dgm:prSet presAssocID="{7AE1DCE1-E290-49E4-9B94-2BC19E77195C}" presName="horz2" presStyleCnt="0"/>
      <dgm:spPr/>
    </dgm:pt>
    <dgm:pt modelId="{CD93EF5E-E99F-43B1-A8BF-85091F24DB98}" type="pres">
      <dgm:prSet presAssocID="{7AE1DCE1-E290-49E4-9B94-2BC19E77195C}" presName="horzSpace2" presStyleCnt="0"/>
      <dgm:spPr/>
    </dgm:pt>
    <dgm:pt modelId="{AA2FBE87-EB63-4B6E-AD56-8D5CC3E281D0}" type="pres">
      <dgm:prSet presAssocID="{7AE1DCE1-E290-49E4-9B94-2BC19E77195C}" presName="tx2" presStyleLbl="revTx" presStyleIdx="15" presStyleCnt="18" custScaleY="23779" custLinFactNeighborY="-4072"/>
      <dgm:spPr/>
    </dgm:pt>
    <dgm:pt modelId="{9E54C8A5-6102-49AC-B429-ED0012580CF6}" type="pres">
      <dgm:prSet presAssocID="{7AE1DCE1-E290-49E4-9B94-2BC19E77195C}" presName="vert2" presStyleCnt="0"/>
      <dgm:spPr/>
    </dgm:pt>
    <dgm:pt modelId="{962F63A1-318E-469F-9786-1300BF4FFC9E}" type="pres">
      <dgm:prSet presAssocID="{7AE1DCE1-E290-49E4-9B94-2BC19E77195C}" presName="thinLine2b" presStyleLbl="callout" presStyleIdx="10" presStyleCnt="12"/>
      <dgm:spPr/>
    </dgm:pt>
    <dgm:pt modelId="{CC50C263-A30B-4364-8B05-2F35C97DF8AD}" type="pres">
      <dgm:prSet presAssocID="{7AE1DCE1-E290-49E4-9B94-2BC19E77195C}" presName="vertSpace2b" presStyleCnt="0"/>
      <dgm:spPr/>
    </dgm:pt>
    <dgm:pt modelId="{30C4A8AF-16B7-4FCD-977F-1260374E2944}" type="pres">
      <dgm:prSet presAssocID="{F848D695-09DE-4952-AF34-DC3F728AB408}" presName="horz2" presStyleCnt="0"/>
      <dgm:spPr/>
    </dgm:pt>
    <dgm:pt modelId="{52B36D28-7420-4C56-8070-A2333D1B1E46}" type="pres">
      <dgm:prSet presAssocID="{F848D695-09DE-4952-AF34-DC3F728AB408}" presName="horzSpace2" presStyleCnt="0"/>
      <dgm:spPr/>
    </dgm:pt>
    <dgm:pt modelId="{5C012845-0843-4BEE-900C-693007EDA495}" type="pres">
      <dgm:prSet presAssocID="{F848D695-09DE-4952-AF34-DC3F728AB408}" presName="tx2" presStyleLbl="revTx" presStyleIdx="16" presStyleCnt="18" custScaleY="16143"/>
      <dgm:spPr/>
    </dgm:pt>
    <dgm:pt modelId="{D6892977-8B05-4CC2-BE31-8AEAFD119EA6}" type="pres">
      <dgm:prSet presAssocID="{F848D695-09DE-4952-AF34-DC3F728AB408}" presName="vert2" presStyleCnt="0"/>
      <dgm:spPr/>
    </dgm:pt>
    <dgm:pt modelId="{094DF91E-E424-4D71-883D-09AC1CD19CA5}" type="pres">
      <dgm:prSet presAssocID="{F848D695-09DE-4952-AF34-DC3F728AB408}" presName="thinLine2b" presStyleLbl="callout" presStyleIdx="11" presStyleCnt="12"/>
      <dgm:spPr/>
    </dgm:pt>
    <dgm:pt modelId="{552299A6-32B0-4A5F-9B93-7B14F1F744B9}" type="pres">
      <dgm:prSet presAssocID="{F848D695-09DE-4952-AF34-DC3F728AB408}" presName="vertSpace2b" presStyleCnt="0"/>
      <dgm:spPr/>
    </dgm:pt>
    <dgm:pt modelId="{CFCE32AE-AFEE-48AD-BD60-C6BD2A322FEE}" type="pres">
      <dgm:prSet presAssocID="{6B764010-AD80-403A-A92B-AADCEB7B68C1}" presName="thickLine" presStyleLbl="alignNode1" presStyleIdx="5" presStyleCnt="6"/>
      <dgm:spPr/>
    </dgm:pt>
    <dgm:pt modelId="{0F3F96F3-41BA-4F67-AE19-28856FCA9255}" type="pres">
      <dgm:prSet presAssocID="{6B764010-AD80-403A-A92B-AADCEB7B68C1}" presName="horz1" presStyleCnt="0"/>
      <dgm:spPr/>
    </dgm:pt>
    <dgm:pt modelId="{5AC0553C-2B69-4358-AF5A-0C9D44C67ED7}" type="pres">
      <dgm:prSet presAssocID="{6B764010-AD80-403A-A92B-AADCEB7B68C1}" presName="tx1" presStyleLbl="revTx" presStyleIdx="17" presStyleCnt="18" custScaleX="500000" custScaleY="21743"/>
      <dgm:spPr/>
    </dgm:pt>
    <dgm:pt modelId="{D9D4A908-FB9C-40EA-95C5-12C031662235}" type="pres">
      <dgm:prSet presAssocID="{6B764010-AD80-403A-A92B-AADCEB7B68C1}" presName="vert1" presStyleCnt="0"/>
      <dgm:spPr/>
    </dgm:pt>
  </dgm:ptLst>
  <dgm:cxnLst>
    <dgm:cxn modelId="{9B5C9C05-F278-4B47-BBB6-B9D5A3AFA4E5}" srcId="{D5666D29-DE6C-45B4-B916-75BFBD8108D5}" destId="{D6DF8BF3-62C8-430D-BDDB-AEB14560E68F}" srcOrd="1" destOrd="0" parTransId="{AF227514-AEE9-462F-B42B-C2B7D81A434B}" sibTransId="{17C0AA70-4097-444D-A312-A0394329A15E}"/>
    <dgm:cxn modelId="{B0476C0C-0C8B-49E2-92A6-A357C668A9CA}" type="presOf" srcId="{A86DDF4B-E6E6-4C58-925E-0534832BC294}" destId="{4C049D1E-1906-4ABA-B61F-0E1B705883E3}" srcOrd="0" destOrd="0" presId="urn:microsoft.com/office/officeart/2008/layout/LinedList"/>
    <dgm:cxn modelId="{27102F17-48E7-401C-9758-6563D3BA33B4}" srcId="{1C51FCDB-69D5-4B12-8941-A5581A0ACEB5}" destId="{05B37204-3A91-40E8-BF5E-2D8F4765FE02}" srcOrd="0" destOrd="0" parTransId="{A1D33D15-1368-4BB0-A544-3659ABF37CAA}" sibTransId="{80BD697E-C42C-49A2-8B19-479792995CF0}"/>
    <dgm:cxn modelId="{8A919C1A-6554-45A5-969B-760482C30207}" srcId="{D5666D29-DE6C-45B4-B916-75BFBD8108D5}" destId="{4E70490A-D8D9-447B-B61F-631A535A7291}" srcOrd="2" destOrd="0" parTransId="{C178086D-030D-475D-999A-ABD395BB124A}" sibTransId="{71946339-60B3-4FA8-9F04-CF0087E2604F}"/>
    <dgm:cxn modelId="{0B6EAA20-8AE6-479E-B5DF-A9449021B15D}" type="presOf" srcId="{4047183C-E163-4C39-8929-3DCCA93CC78F}" destId="{6B0B89DC-706C-4415-A6FB-256612390002}" srcOrd="0" destOrd="0" presId="urn:microsoft.com/office/officeart/2008/layout/LinedList"/>
    <dgm:cxn modelId="{D57A5024-2370-4FE3-BF9C-34E0C7BBE2BF}" srcId="{D5666D29-DE6C-45B4-B916-75BFBD8108D5}" destId="{6B764010-AD80-403A-A92B-AADCEB7B68C1}" srcOrd="5" destOrd="0" parTransId="{3D909B73-CF7C-4C04-A8CC-9FE5F6977DA4}" sibTransId="{06E7BF06-C3A6-4DEB-8C8A-0FE4E2725561}"/>
    <dgm:cxn modelId="{239A6D27-2CA0-4812-B2A2-118ECF842E66}" srcId="{D5666D29-DE6C-45B4-B916-75BFBD8108D5}" destId="{1C51FCDB-69D5-4B12-8941-A5581A0ACEB5}" srcOrd="3" destOrd="0" parTransId="{E598D66B-2677-4F0D-9773-43FAF32E4A96}" sibTransId="{8E402ACB-9883-42FA-AE28-C6242ED7174F}"/>
    <dgm:cxn modelId="{9ABBC830-56C1-4625-93AD-4A122D4DE213}" type="presOf" srcId="{F848D695-09DE-4952-AF34-DC3F728AB408}" destId="{5C012845-0843-4BEE-900C-693007EDA495}" srcOrd="0" destOrd="0" presId="urn:microsoft.com/office/officeart/2008/layout/LinedList"/>
    <dgm:cxn modelId="{CD7CD033-FEFF-4C11-9DB7-5210ED5CDAF7}" srcId="{D6DF8BF3-62C8-430D-BDDB-AEB14560E68F}" destId="{3A70A509-6246-4A13-91C2-D470A466A064}" srcOrd="0" destOrd="0" parTransId="{2B89AF8C-3FCB-4801-9FD7-F680E9EE9F8A}" sibTransId="{66FA7399-9BB8-412B-8395-9FBAAD540920}"/>
    <dgm:cxn modelId="{2D400136-5158-4863-963E-86F17AA27FC3}" type="presOf" srcId="{7AE1DCE1-E290-49E4-9B94-2BC19E77195C}" destId="{AA2FBE87-EB63-4B6E-AD56-8D5CC3E281D0}" srcOrd="0" destOrd="0" presId="urn:microsoft.com/office/officeart/2008/layout/LinedList"/>
    <dgm:cxn modelId="{47B24A37-D276-4297-90DA-475C0A27B87F}" type="presOf" srcId="{D5666D29-DE6C-45B4-B916-75BFBD8108D5}" destId="{1E1DDAFF-1925-410B-88B8-2CF2CCB88E89}" srcOrd="0" destOrd="0" presId="urn:microsoft.com/office/officeart/2008/layout/LinedList"/>
    <dgm:cxn modelId="{416D8737-EA85-411D-BF41-EA7ABE3176F7}" srcId="{4E70490A-D8D9-447B-B61F-631A535A7291}" destId="{87436CF1-7C13-4EE0-986C-FBCE179DACBB}" srcOrd="0" destOrd="0" parTransId="{F7EFA0D5-408C-4D1D-97B7-DE859B10E345}" sibTransId="{716FB454-8E01-4F9A-B85C-A05D951CA7A9}"/>
    <dgm:cxn modelId="{E2C5EA62-8A35-4AF5-A476-828BE4974C44}" srcId="{1C51FCDB-69D5-4B12-8941-A5581A0ACEB5}" destId="{81BA4B86-9EE2-4E2F-8BD7-D81D2B1073B1}" srcOrd="2" destOrd="0" parTransId="{D2E89AFF-1BF8-47B0-9C6F-BCF663F28389}" sibTransId="{56CE707F-AED1-4558-A668-ABFAD4EF7AB3}"/>
    <dgm:cxn modelId="{9DEA5B6D-56DC-4B7B-8057-BD50326E5C04}" type="presOf" srcId="{B786CD77-55C3-4C86-9167-744D15260498}" destId="{30FDCDC7-789E-44BA-ADE6-3A80B06C548F}" srcOrd="0" destOrd="0" presId="urn:microsoft.com/office/officeart/2008/layout/LinedList"/>
    <dgm:cxn modelId="{D33B3677-8D65-4BE7-8DD1-006359943C70}" srcId="{B786CD77-55C3-4C86-9167-744D15260498}" destId="{A86DDF4B-E6E6-4C58-925E-0534832BC294}" srcOrd="2" destOrd="0" parTransId="{14EF6FD9-6DD9-460A-BA6C-C80BF5D7C095}" sibTransId="{A01C486C-D42B-4CF3-86C7-F46955833376}"/>
    <dgm:cxn modelId="{24B71C7B-944B-4850-81D0-C874781965DC}" type="presOf" srcId="{D6DF8BF3-62C8-430D-BDDB-AEB14560E68F}" destId="{14CF7195-3CDD-4770-84FD-4528B1D18290}" srcOrd="0" destOrd="0" presId="urn:microsoft.com/office/officeart/2008/layout/LinedList"/>
    <dgm:cxn modelId="{15302983-9B0F-49D1-BB33-4F638B65E593}" srcId="{D5666D29-DE6C-45B4-B916-75BFBD8108D5}" destId="{B786CD77-55C3-4C86-9167-744D15260498}" srcOrd="0" destOrd="0" parTransId="{FB8C2324-0BCB-4C3E-A695-D0BAD783A103}" sibTransId="{A9B07DA8-6986-4E0E-8504-1A5C4EE865D0}"/>
    <dgm:cxn modelId="{2FE29188-04A6-4B13-82D3-EC42BBECDBF1}" srcId="{D4A601D9-8DCD-4A45-AF70-8395CAF60B79}" destId="{F848D695-09DE-4952-AF34-DC3F728AB408}" srcOrd="1" destOrd="0" parTransId="{0CBB4E86-0447-4ADE-BAD7-978075FB5CD3}" sibTransId="{07A9DD8A-DE1F-442D-B1B3-08DAD2B60A1D}"/>
    <dgm:cxn modelId="{F0F13089-06CF-4B4C-A116-5E5F62BFEB01}" srcId="{B786CD77-55C3-4C86-9167-744D15260498}" destId="{5107FA63-F316-4A35-8C14-E1B66068E650}" srcOrd="1" destOrd="0" parTransId="{8939998B-6BE0-42D0-AC4E-7F713E10AE0D}" sibTransId="{72DF20EF-58B9-4E50-8C9C-D2EED5A77A47}"/>
    <dgm:cxn modelId="{0928029B-6E6D-4446-9218-5EE8DC3BB022}" type="presOf" srcId="{6B764010-AD80-403A-A92B-AADCEB7B68C1}" destId="{5AC0553C-2B69-4358-AF5A-0C9D44C67ED7}" srcOrd="0" destOrd="0" presId="urn:microsoft.com/office/officeart/2008/layout/LinedList"/>
    <dgm:cxn modelId="{26EA68A3-E491-438F-866C-DE131EA5E36E}" type="presOf" srcId="{81BA4B86-9EE2-4E2F-8BD7-D81D2B1073B1}" destId="{877A4A30-4093-4718-A022-515D3C818A4D}" srcOrd="0" destOrd="0" presId="urn:microsoft.com/office/officeart/2008/layout/LinedList"/>
    <dgm:cxn modelId="{94B1A3AC-8935-4D8D-9FCE-EA12BC5A6AA8}" type="presOf" srcId="{D4A601D9-8DCD-4A45-AF70-8395CAF60B79}" destId="{D4F216F7-794F-4097-ACBC-A038387DAF83}" srcOrd="0" destOrd="0" presId="urn:microsoft.com/office/officeart/2008/layout/LinedList"/>
    <dgm:cxn modelId="{A906FDBD-1C03-4411-9874-048CC21465C7}" type="presOf" srcId="{1C51FCDB-69D5-4B12-8941-A5581A0ACEB5}" destId="{26519BDA-7BF7-4A42-933E-31698F353EA6}" srcOrd="0" destOrd="0" presId="urn:microsoft.com/office/officeart/2008/layout/LinedList"/>
    <dgm:cxn modelId="{7B5788BE-E55C-4FA7-88C1-721183D125D5}" type="presOf" srcId="{A2602B7E-A9F4-4BF0-B6E7-B291D55426C7}" destId="{4C54CBDF-F59D-45F4-92F8-4693A398383C}" srcOrd="0" destOrd="0" presId="urn:microsoft.com/office/officeart/2008/layout/LinedList"/>
    <dgm:cxn modelId="{4B8E63C4-FA91-492B-88BE-B59C60579021}" type="presOf" srcId="{5107FA63-F316-4A35-8C14-E1B66068E650}" destId="{1653D141-0817-406F-A9BD-6A6ED1F72152}" srcOrd="0" destOrd="0" presId="urn:microsoft.com/office/officeart/2008/layout/LinedList"/>
    <dgm:cxn modelId="{A8C7F8CA-39E1-49CE-BC96-285554AC264C}" srcId="{B786CD77-55C3-4C86-9167-744D15260498}" destId="{A2602B7E-A9F4-4BF0-B6E7-B291D55426C7}" srcOrd="3" destOrd="0" parTransId="{3C75C1B0-BF8C-4B0F-86ED-3BFA07629201}" sibTransId="{CBA47E28-D31C-4E45-8771-714A30DC7956}"/>
    <dgm:cxn modelId="{5CE6B4CB-1528-4499-8BB5-F12156525AB0}" type="presOf" srcId="{3A70A509-6246-4A13-91C2-D470A466A064}" destId="{F78713D9-6EC4-4A89-8B14-0480CC57DDCA}" srcOrd="0" destOrd="0" presId="urn:microsoft.com/office/officeart/2008/layout/LinedList"/>
    <dgm:cxn modelId="{EEF4A6CF-7919-4B02-967B-E268E2215C4B}" type="presOf" srcId="{4E70490A-D8D9-447B-B61F-631A535A7291}" destId="{A8960FF8-8E50-49BF-946C-7646A7CB30AB}" srcOrd="0" destOrd="0" presId="urn:microsoft.com/office/officeart/2008/layout/LinedList"/>
    <dgm:cxn modelId="{804747D1-2FBA-4D1B-BE15-8A0CDC9DB290}" srcId="{1C51FCDB-69D5-4B12-8941-A5581A0ACEB5}" destId="{B7F77273-FB29-471B-806D-3BE651EAF4AF}" srcOrd="1" destOrd="0" parTransId="{DF13C24F-50F4-45FB-B50F-2D07FEC0B740}" sibTransId="{5CC6851F-0403-44C9-A526-9FEC35146717}"/>
    <dgm:cxn modelId="{8DC70BDD-4725-40E0-B586-16ECAFE8887C}" type="presOf" srcId="{87436CF1-7C13-4EE0-986C-FBCE179DACBB}" destId="{A0960E3A-3D45-4A4B-8421-79AB62133BF0}" srcOrd="0" destOrd="0" presId="urn:microsoft.com/office/officeart/2008/layout/LinedList"/>
    <dgm:cxn modelId="{5F3D79E4-8369-4DCF-9124-8C2D9168C528}" type="presOf" srcId="{05B37204-3A91-40E8-BF5E-2D8F4765FE02}" destId="{A217105D-2307-4D54-A4F7-89595A4A8C4F}" srcOrd="0" destOrd="0" presId="urn:microsoft.com/office/officeart/2008/layout/LinedList"/>
    <dgm:cxn modelId="{0E4700E7-837F-46CD-B98E-333A894EA97F}" srcId="{D5666D29-DE6C-45B4-B916-75BFBD8108D5}" destId="{D4A601D9-8DCD-4A45-AF70-8395CAF60B79}" srcOrd="4" destOrd="0" parTransId="{B428AFC6-0085-4F46-B288-F02C14A0D3AE}" sibTransId="{78BE30B7-4100-4504-9A6F-522394E12746}"/>
    <dgm:cxn modelId="{33F88AE7-68FA-4D70-B76B-88B4415E65E1}" type="presOf" srcId="{B7F77273-FB29-471B-806D-3BE651EAF4AF}" destId="{EDE22FCF-EEC8-475C-87A1-2B14D687F7CD}" srcOrd="0" destOrd="0" presId="urn:microsoft.com/office/officeart/2008/layout/LinedList"/>
    <dgm:cxn modelId="{C72EE5F2-C234-4834-AE7D-E02DFB9CAB21}" srcId="{D4A601D9-8DCD-4A45-AF70-8395CAF60B79}" destId="{7AE1DCE1-E290-49E4-9B94-2BC19E77195C}" srcOrd="0" destOrd="0" parTransId="{4267AC0D-37B3-40D8-BE2E-B6D5171792BD}" sibTransId="{FF3E6A26-CBF8-4E94-8158-9E2A2EDAA1F6}"/>
    <dgm:cxn modelId="{DB98D9F5-BAED-41C3-872F-64A8155B950B}" srcId="{B786CD77-55C3-4C86-9167-744D15260498}" destId="{9CAD458E-16AE-40C1-8820-A30539644F29}" srcOrd="0" destOrd="0" parTransId="{F8C86B08-A984-4CB8-A673-80625E2DE558}" sibTransId="{BA4E2C40-F7E7-4496-8937-20D1CC6E7CBF}"/>
    <dgm:cxn modelId="{6106FCF6-FD7C-4664-A17F-3825838F5430}" type="presOf" srcId="{9CAD458E-16AE-40C1-8820-A30539644F29}" destId="{72958A07-3A0C-432B-89B3-36D0B9071715}" srcOrd="0" destOrd="0" presId="urn:microsoft.com/office/officeart/2008/layout/LinedList"/>
    <dgm:cxn modelId="{AAE177FF-24E2-4F49-B51B-F5FD6D76A1FA}" srcId="{1C51FCDB-69D5-4B12-8941-A5581A0ACEB5}" destId="{4047183C-E163-4C39-8929-3DCCA93CC78F}" srcOrd="3" destOrd="0" parTransId="{323BD3CD-A51B-4A27-B1D0-2C0F23B704FB}" sibTransId="{2C905B88-439D-48F8-BE01-EC3061E9C025}"/>
    <dgm:cxn modelId="{6ADDF771-87FA-4221-9534-F083F1E5B890}" type="presParOf" srcId="{1E1DDAFF-1925-410B-88B8-2CF2CCB88E89}" destId="{C33B5E48-1854-4173-BED6-5CBAF4D5A36B}" srcOrd="0" destOrd="0" presId="urn:microsoft.com/office/officeart/2008/layout/LinedList"/>
    <dgm:cxn modelId="{D5BC8C4C-F5A9-4A14-A4A2-491AF9CE4469}" type="presParOf" srcId="{1E1DDAFF-1925-410B-88B8-2CF2CCB88E89}" destId="{3D77AC95-AA0C-49A4-99FC-D683E51EDC86}" srcOrd="1" destOrd="0" presId="urn:microsoft.com/office/officeart/2008/layout/LinedList"/>
    <dgm:cxn modelId="{5989AAF9-D9A6-4EDD-B346-31D2F1B453CD}" type="presParOf" srcId="{3D77AC95-AA0C-49A4-99FC-D683E51EDC86}" destId="{30FDCDC7-789E-44BA-ADE6-3A80B06C548F}" srcOrd="0" destOrd="0" presId="urn:microsoft.com/office/officeart/2008/layout/LinedList"/>
    <dgm:cxn modelId="{B260CA5E-EF4A-44A1-BAD1-812F56FE6684}" type="presParOf" srcId="{3D77AC95-AA0C-49A4-99FC-D683E51EDC86}" destId="{E7C36127-F1B7-4719-80F0-BC4D1D84F53B}" srcOrd="1" destOrd="0" presId="urn:microsoft.com/office/officeart/2008/layout/LinedList"/>
    <dgm:cxn modelId="{3B1BEB52-1819-475E-9DB3-1F46E480600A}" type="presParOf" srcId="{E7C36127-F1B7-4719-80F0-BC4D1D84F53B}" destId="{F29DA10E-9024-4F4B-8291-814711C53221}" srcOrd="0" destOrd="0" presId="urn:microsoft.com/office/officeart/2008/layout/LinedList"/>
    <dgm:cxn modelId="{FA8A9CAD-1D42-4C0F-BD50-600B909AF4E7}" type="presParOf" srcId="{E7C36127-F1B7-4719-80F0-BC4D1D84F53B}" destId="{B2E02607-F781-4EE0-927C-F1316BB7090F}" srcOrd="1" destOrd="0" presId="urn:microsoft.com/office/officeart/2008/layout/LinedList"/>
    <dgm:cxn modelId="{B2419D71-ED9B-42A0-97C7-FCECE57A855B}" type="presParOf" srcId="{B2E02607-F781-4EE0-927C-F1316BB7090F}" destId="{FF9A6CEF-2382-4145-9BDC-0DCDE5FDCD75}" srcOrd="0" destOrd="0" presId="urn:microsoft.com/office/officeart/2008/layout/LinedList"/>
    <dgm:cxn modelId="{FD18553E-9A03-412F-BF1B-E034F37ADA31}" type="presParOf" srcId="{B2E02607-F781-4EE0-927C-F1316BB7090F}" destId="{72958A07-3A0C-432B-89B3-36D0B9071715}" srcOrd="1" destOrd="0" presId="urn:microsoft.com/office/officeart/2008/layout/LinedList"/>
    <dgm:cxn modelId="{163BEF27-F134-4C44-B290-999180F718C9}" type="presParOf" srcId="{B2E02607-F781-4EE0-927C-F1316BB7090F}" destId="{4389F613-0C73-4ACA-979E-6BEDB438E514}" srcOrd="2" destOrd="0" presId="urn:microsoft.com/office/officeart/2008/layout/LinedList"/>
    <dgm:cxn modelId="{1B56F6FD-175A-4279-9CAD-0A067B620B33}" type="presParOf" srcId="{E7C36127-F1B7-4719-80F0-BC4D1D84F53B}" destId="{62537D29-36F8-4050-ACF0-BC4CA57C2726}" srcOrd="2" destOrd="0" presId="urn:microsoft.com/office/officeart/2008/layout/LinedList"/>
    <dgm:cxn modelId="{4679C94B-5049-4217-92D4-791ACC709EFB}" type="presParOf" srcId="{E7C36127-F1B7-4719-80F0-BC4D1D84F53B}" destId="{34385E9C-CC2B-481B-8D8D-63D162D21807}" srcOrd="3" destOrd="0" presId="urn:microsoft.com/office/officeart/2008/layout/LinedList"/>
    <dgm:cxn modelId="{1CBD1F8A-4CD8-48A7-B280-D7B803E8B5BF}" type="presParOf" srcId="{E7C36127-F1B7-4719-80F0-BC4D1D84F53B}" destId="{0E145FD7-5223-451A-B078-ED9FED413828}" srcOrd="4" destOrd="0" presId="urn:microsoft.com/office/officeart/2008/layout/LinedList"/>
    <dgm:cxn modelId="{C7B30811-C47A-4C69-9DAE-CF2365DD9010}" type="presParOf" srcId="{0E145FD7-5223-451A-B078-ED9FED413828}" destId="{DCFF7A6D-7CF8-41AF-A924-D2D4B9835116}" srcOrd="0" destOrd="0" presId="urn:microsoft.com/office/officeart/2008/layout/LinedList"/>
    <dgm:cxn modelId="{ED46248F-55A9-4F85-A9C3-0A336AA77647}" type="presParOf" srcId="{0E145FD7-5223-451A-B078-ED9FED413828}" destId="{1653D141-0817-406F-A9BD-6A6ED1F72152}" srcOrd="1" destOrd="0" presId="urn:microsoft.com/office/officeart/2008/layout/LinedList"/>
    <dgm:cxn modelId="{7D92DCD1-C6DA-4694-8FDB-53F9898138FF}" type="presParOf" srcId="{0E145FD7-5223-451A-B078-ED9FED413828}" destId="{6988B3DC-EA21-4FA3-B2AE-DAE8429550E0}" srcOrd="2" destOrd="0" presId="urn:microsoft.com/office/officeart/2008/layout/LinedList"/>
    <dgm:cxn modelId="{447A0CC9-602F-48B4-A1F6-E3AE1BAAAF2A}" type="presParOf" srcId="{E7C36127-F1B7-4719-80F0-BC4D1D84F53B}" destId="{BA657379-1BE6-49A4-BFF8-0FBD9E2EA876}" srcOrd="5" destOrd="0" presId="urn:microsoft.com/office/officeart/2008/layout/LinedList"/>
    <dgm:cxn modelId="{E7595226-D970-41D6-B3F4-A13D1D7F7504}" type="presParOf" srcId="{E7C36127-F1B7-4719-80F0-BC4D1D84F53B}" destId="{04C23EC0-DCEC-48A2-87E5-70F7AADDFAD4}" srcOrd="6" destOrd="0" presId="urn:microsoft.com/office/officeart/2008/layout/LinedList"/>
    <dgm:cxn modelId="{F48EEE07-C461-43E0-9960-D2197AC274A1}" type="presParOf" srcId="{E7C36127-F1B7-4719-80F0-BC4D1D84F53B}" destId="{F4FF54F4-8044-4E21-BE62-45C3C153DDB4}" srcOrd="7" destOrd="0" presId="urn:microsoft.com/office/officeart/2008/layout/LinedList"/>
    <dgm:cxn modelId="{7E03138C-AEDE-4A40-87FC-CB2697FEFDFF}" type="presParOf" srcId="{F4FF54F4-8044-4E21-BE62-45C3C153DDB4}" destId="{A684EE26-4757-4B6D-AE62-BBA0E71DC163}" srcOrd="0" destOrd="0" presId="urn:microsoft.com/office/officeart/2008/layout/LinedList"/>
    <dgm:cxn modelId="{F13254A3-E82A-40BF-86A5-0292D78DEB01}" type="presParOf" srcId="{F4FF54F4-8044-4E21-BE62-45C3C153DDB4}" destId="{4C049D1E-1906-4ABA-B61F-0E1B705883E3}" srcOrd="1" destOrd="0" presId="urn:microsoft.com/office/officeart/2008/layout/LinedList"/>
    <dgm:cxn modelId="{0E2FE9C1-3240-46B3-A516-316ECB180DAB}" type="presParOf" srcId="{F4FF54F4-8044-4E21-BE62-45C3C153DDB4}" destId="{2460C658-AEB3-40B6-8611-49B11694D56C}" srcOrd="2" destOrd="0" presId="urn:microsoft.com/office/officeart/2008/layout/LinedList"/>
    <dgm:cxn modelId="{0C083343-BC59-4569-8555-755B5C6BE853}" type="presParOf" srcId="{E7C36127-F1B7-4719-80F0-BC4D1D84F53B}" destId="{45E33648-C0DA-497F-9DDB-06430F69EFF0}" srcOrd="8" destOrd="0" presId="urn:microsoft.com/office/officeart/2008/layout/LinedList"/>
    <dgm:cxn modelId="{FEB24EF0-BBE6-48DE-8731-3DEC910F9204}" type="presParOf" srcId="{E7C36127-F1B7-4719-80F0-BC4D1D84F53B}" destId="{E64263B9-9463-4407-948D-CA184E416530}" srcOrd="9" destOrd="0" presId="urn:microsoft.com/office/officeart/2008/layout/LinedList"/>
    <dgm:cxn modelId="{737E4EEC-66A7-4EB4-96D4-6A6F64931577}" type="presParOf" srcId="{E7C36127-F1B7-4719-80F0-BC4D1D84F53B}" destId="{CA6FAAE7-E4CE-40A7-A55E-68D385D6F605}" srcOrd="10" destOrd="0" presId="urn:microsoft.com/office/officeart/2008/layout/LinedList"/>
    <dgm:cxn modelId="{D5083565-AAA1-4E47-AD18-95220E18A635}" type="presParOf" srcId="{CA6FAAE7-E4CE-40A7-A55E-68D385D6F605}" destId="{F7944351-321C-4413-AD24-B892F8B4395A}" srcOrd="0" destOrd="0" presId="urn:microsoft.com/office/officeart/2008/layout/LinedList"/>
    <dgm:cxn modelId="{5834880C-F55D-47C5-8C34-D7D8F4BDC741}" type="presParOf" srcId="{CA6FAAE7-E4CE-40A7-A55E-68D385D6F605}" destId="{4C54CBDF-F59D-45F4-92F8-4693A398383C}" srcOrd="1" destOrd="0" presId="urn:microsoft.com/office/officeart/2008/layout/LinedList"/>
    <dgm:cxn modelId="{A6397C6B-EF24-4EA2-8A12-2697F33D96E0}" type="presParOf" srcId="{CA6FAAE7-E4CE-40A7-A55E-68D385D6F605}" destId="{517B0544-6296-4FFD-AA7C-91C85A32DCB5}" srcOrd="2" destOrd="0" presId="urn:microsoft.com/office/officeart/2008/layout/LinedList"/>
    <dgm:cxn modelId="{2C874E0C-E0CA-4BCB-884A-16D487B09539}" type="presParOf" srcId="{E7C36127-F1B7-4719-80F0-BC4D1D84F53B}" destId="{161FAFED-86F3-441B-9F89-E910BBD4A24C}" srcOrd="11" destOrd="0" presId="urn:microsoft.com/office/officeart/2008/layout/LinedList"/>
    <dgm:cxn modelId="{74CBC0BA-91BD-4953-B59F-676C24666AD8}" type="presParOf" srcId="{E7C36127-F1B7-4719-80F0-BC4D1D84F53B}" destId="{684A31AD-7275-4AF4-9108-89873AC07A35}" srcOrd="12" destOrd="0" presId="urn:microsoft.com/office/officeart/2008/layout/LinedList"/>
    <dgm:cxn modelId="{5B8626F7-CAB0-4324-9C43-74579ED1613B}" type="presParOf" srcId="{1E1DDAFF-1925-410B-88B8-2CF2CCB88E89}" destId="{BF02BEA7-A0CB-43DE-841F-E4EAA867DD4E}" srcOrd="2" destOrd="0" presId="urn:microsoft.com/office/officeart/2008/layout/LinedList"/>
    <dgm:cxn modelId="{FC892641-B655-4035-AB22-22E186CE6631}" type="presParOf" srcId="{1E1DDAFF-1925-410B-88B8-2CF2CCB88E89}" destId="{EDD4DE43-60FC-497D-8BF9-71C0CC05BD07}" srcOrd="3" destOrd="0" presId="urn:microsoft.com/office/officeart/2008/layout/LinedList"/>
    <dgm:cxn modelId="{4C8D62E4-6E1E-4BAB-B505-ACFB7DF520BE}" type="presParOf" srcId="{EDD4DE43-60FC-497D-8BF9-71C0CC05BD07}" destId="{14CF7195-3CDD-4770-84FD-4528B1D18290}" srcOrd="0" destOrd="0" presId="urn:microsoft.com/office/officeart/2008/layout/LinedList"/>
    <dgm:cxn modelId="{D1CBC698-F213-4C47-AB82-92ACA937AF69}" type="presParOf" srcId="{EDD4DE43-60FC-497D-8BF9-71C0CC05BD07}" destId="{8F9BAA5E-E0C3-47D3-8440-A85D7BBB3A92}" srcOrd="1" destOrd="0" presId="urn:microsoft.com/office/officeart/2008/layout/LinedList"/>
    <dgm:cxn modelId="{78510A64-13B1-4BEC-A9D8-E455CC7D8F31}" type="presParOf" srcId="{8F9BAA5E-E0C3-47D3-8440-A85D7BBB3A92}" destId="{716B5B63-BBED-4F15-8DD2-8BAC9A2CDB84}" srcOrd="0" destOrd="0" presId="urn:microsoft.com/office/officeart/2008/layout/LinedList"/>
    <dgm:cxn modelId="{CD0CFCD9-189E-444E-A9B6-E9A01161A5D0}" type="presParOf" srcId="{8F9BAA5E-E0C3-47D3-8440-A85D7BBB3A92}" destId="{3766BE9B-1583-4442-A5EA-EAF225C783DD}" srcOrd="1" destOrd="0" presId="urn:microsoft.com/office/officeart/2008/layout/LinedList"/>
    <dgm:cxn modelId="{48785E9D-7155-491D-92D5-592250DAA3DE}" type="presParOf" srcId="{3766BE9B-1583-4442-A5EA-EAF225C783DD}" destId="{E187E924-F46B-462E-82F9-2DE1BFDF011F}" srcOrd="0" destOrd="0" presId="urn:microsoft.com/office/officeart/2008/layout/LinedList"/>
    <dgm:cxn modelId="{7A56656B-1245-4A5E-BDAC-0DB15E14C106}" type="presParOf" srcId="{3766BE9B-1583-4442-A5EA-EAF225C783DD}" destId="{F78713D9-6EC4-4A89-8B14-0480CC57DDCA}" srcOrd="1" destOrd="0" presId="urn:microsoft.com/office/officeart/2008/layout/LinedList"/>
    <dgm:cxn modelId="{AE97D0EF-9B12-4B32-8BEF-BA6F0915C849}" type="presParOf" srcId="{3766BE9B-1583-4442-A5EA-EAF225C783DD}" destId="{80964A39-9F63-4343-87E5-A01A0516DDB4}" srcOrd="2" destOrd="0" presId="urn:microsoft.com/office/officeart/2008/layout/LinedList"/>
    <dgm:cxn modelId="{B6B3BCE9-C89F-4821-BD87-9B44A9EBCECF}" type="presParOf" srcId="{8F9BAA5E-E0C3-47D3-8440-A85D7BBB3A92}" destId="{BF5F5860-3B30-43A6-AD5A-ADC34D323BA9}" srcOrd="2" destOrd="0" presId="urn:microsoft.com/office/officeart/2008/layout/LinedList"/>
    <dgm:cxn modelId="{D4B25494-E257-4A90-91CB-A218386E2F94}" type="presParOf" srcId="{8F9BAA5E-E0C3-47D3-8440-A85D7BBB3A92}" destId="{A2ED1CF0-CCBD-470D-AB8C-FE697D3053D0}" srcOrd="3" destOrd="0" presId="urn:microsoft.com/office/officeart/2008/layout/LinedList"/>
    <dgm:cxn modelId="{799DFADA-7310-4A89-842A-C1A70376C0EB}" type="presParOf" srcId="{1E1DDAFF-1925-410B-88B8-2CF2CCB88E89}" destId="{CB9E2AC3-56FA-4DE2-A223-E6297B87355B}" srcOrd="4" destOrd="0" presId="urn:microsoft.com/office/officeart/2008/layout/LinedList"/>
    <dgm:cxn modelId="{15D70BB5-4279-44DB-988C-329FE37EC1A9}" type="presParOf" srcId="{1E1DDAFF-1925-410B-88B8-2CF2CCB88E89}" destId="{5B9287C2-D67C-4FA6-A877-84DF9577F347}" srcOrd="5" destOrd="0" presId="urn:microsoft.com/office/officeart/2008/layout/LinedList"/>
    <dgm:cxn modelId="{CB8F6306-4346-43FB-8AAB-22D0765BD5A8}" type="presParOf" srcId="{5B9287C2-D67C-4FA6-A877-84DF9577F347}" destId="{A8960FF8-8E50-49BF-946C-7646A7CB30AB}" srcOrd="0" destOrd="0" presId="urn:microsoft.com/office/officeart/2008/layout/LinedList"/>
    <dgm:cxn modelId="{D22421F0-65D4-4B18-8426-0A62440C9F02}" type="presParOf" srcId="{5B9287C2-D67C-4FA6-A877-84DF9577F347}" destId="{E1EDC05C-2DF0-462F-BDBF-ECA8E3A23EED}" srcOrd="1" destOrd="0" presId="urn:microsoft.com/office/officeart/2008/layout/LinedList"/>
    <dgm:cxn modelId="{8340A055-6B8F-49B9-9A22-B904C267D219}" type="presParOf" srcId="{E1EDC05C-2DF0-462F-BDBF-ECA8E3A23EED}" destId="{B7A98053-C6ED-48CC-ADCD-DC9EF031E8A3}" srcOrd="0" destOrd="0" presId="urn:microsoft.com/office/officeart/2008/layout/LinedList"/>
    <dgm:cxn modelId="{A12E401A-CA8A-43B9-85AF-280A8E08AC59}" type="presParOf" srcId="{E1EDC05C-2DF0-462F-BDBF-ECA8E3A23EED}" destId="{A2FE3365-9054-44E8-8FF6-AE2315A253D9}" srcOrd="1" destOrd="0" presId="urn:microsoft.com/office/officeart/2008/layout/LinedList"/>
    <dgm:cxn modelId="{9901B35F-BE9E-4440-A325-A1D85E18F51F}" type="presParOf" srcId="{A2FE3365-9054-44E8-8FF6-AE2315A253D9}" destId="{5E0044D0-64C4-4BDB-A313-8E4EE10C147D}" srcOrd="0" destOrd="0" presId="urn:microsoft.com/office/officeart/2008/layout/LinedList"/>
    <dgm:cxn modelId="{1C4309FA-19AA-4FC4-B8DF-C01654B711F5}" type="presParOf" srcId="{A2FE3365-9054-44E8-8FF6-AE2315A253D9}" destId="{A0960E3A-3D45-4A4B-8421-79AB62133BF0}" srcOrd="1" destOrd="0" presId="urn:microsoft.com/office/officeart/2008/layout/LinedList"/>
    <dgm:cxn modelId="{E768AE0C-E34F-48D6-B078-CC4BDCF0B42A}" type="presParOf" srcId="{A2FE3365-9054-44E8-8FF6-AE2315A253D9}" destId="{F1D0BA58-7469-4D62-85D0-EA1D9764BEC4}" srcOrd="2" destOrd="0" presId="urn:microsoft.com/office/officeart/2008/layout/LinedList"/>
    <dgm:cxn modelId="{ACAB6B6F-83B0-4857-8087-64A89D707429}" type="presParOf" srcId="{E1EDC05C-2DF0-462F-BDBF-ECA8E3A23EED}" destId="{7268F35B-D3EA-4F9E-9DD6-881145633F06}" srcOrd="2" destOrd="0" presId="urn:microsoft.com/office/officeart/2008/layout/LinedList"/>
    <dgm:cxn modelId="{248FEDF1-EC44-4F1A-9DEE-B00B037B0489}" type="presParOf" srcId="{E1EDC05C-2DF0-462F-BDBF-ECA8E3A23EED}" destId="{DECBE248-10EA-4CDE-A085-392A9774C427}" srcOrd="3" destOrd="0" presId="urn:microsoft.com/office/officeart/2008/layout/LinedList"/>
    <dgm:cxn modelId="{08C3CF0C-C583-46D8-BE2A-71851C8A9DF8}" type="presParOf" srcId="{1E1DDAFF-1925-410B-88B8-2CF2CCB88E89}" destId="{0FD1757E-3F8D-4077-BE14-497EB2F2AA53}" srcOrd="6" destOrd="0" presId="urn:microsoft.com/office/officeart/2008/layout/LinedList"/>
    <dgm:cxn modelId="{F1CF0EB0-1061-4831-8CE5-ABC012522730}" type="presParOf" srcId="{1E1DDAFF-1925-410B-88B8-2CF2CCB88E89}" destId="{89A2327E-484D-4746-94A5-4B119CFEE7F6}" srcOrd="7" destOrd="0" presId="urn:microsoft.com/office/officeart/2008/layout/LinedList"/>
    <dgm:cxn modelId="{6E820A47-7268-4D5B-A4F0-B36B9D9C587F}" type="presParOf" srcId="{89A2327E-484D-4746-94A5-4B119CFEE7F6}" destId="{26519BDA-7BF7-4A42-933E-31698F353EA6}" srcOrd="0" destOrd="0" presId="urn:microsoft.com/office/officeart/2008/layout/LinedList"/>
    <dgm:cxn modelId="{9E3DD0BC-5350-40A3-8AAE-433D7D7896D3}" type="presParOf" srcId="{89A2327E-484D-4746-94A5-4B119CFEE7F6}" destId="{0343C4AD-50D2-44E4-91C3-50866BD2B676}" srcOrd="1" destOrd="0" presId="urn:microsoft.com/office/officeart/2008/layout/LinedList"/>
    <dgm:cxn modelId="{20A591FE-B55C-4043-88E0-9B17DB7D253B}" type="presParOf" srcId="{0343C4AD-50D2-44E4-91C3-50866BD2B676}" destId="{07A764CE-8E92-4BE8-AEE6-FEDA0EF18450}" srcOrd="0" destOrd="0" presId="urn:microsoft.com/office/officeart/2008/layout/LinedList"/>
    <dgm:cxn modelId="{28A8B76D-56B9-43EA-86AD-CBF73B2F3829}" type="presParOf" srcId="{0343C4AD-50D2-44E4-91C3-50866BD2B676}" destId="{C62630C1-BBE7-4D9C-9E4E-C3EDDD70336C}" srcOrd="1" destOrd="0" presId="urn:microsoft.com/office/officeart/2008/layout/LinedList"/>
    <dgm:cxn modelId="{8655098F-39D1-4FE7-8B35-E9E9979777C8}" type="presParOf" srcId="{C62630C1-BBE7-4D9C-9E4E-C3EDDD70336C}" destId="{F0896E85-A9E6-4F93-9B0C-506D305C8EB7}" srcOrd="0" destOrd="0" presId="urn:microsoft.com/office/officeart/2008/layout/LinedList"/>
    <dgm:cxn modelId="{228387C5-307C-4AD3-A092-8EFD8B2869CE}" type="presParOf" srcId="{C62630C1-BBE7-4D9C-9E4E-C3EDDD70336C}" destId="{A217105D-2307-4D54-A4F7-89595A4A8C4F}" srcOrd="1" destOrd="0" presId="urn:microsoft.com/office/officeart/2008/layout/LinedList"/>
    <dgm:cxn modelId="{59F6E641-100F-4CDC-975B-E768325F0AB5}" type="presParOf" srcId="{C62630C1-BBE7-4D9C-9E4E-C3EDDD70336C}" destId="{610BCFDA-D2E1-4617-8E8A-D556A893FCF0}" srcOrd="2" destOrd="0" presId="urn:microsoft.com/office/officeart/2008/layout/LinedList"/>
    <dgm:cxn modelId="{2DF551D8-E86F-48B6-B69C-3FFCF8854EB2}" type="presParOf" srcId="{0343C4AD-50D2-44E4-91C3-50866BD2B676}" destId="{016E741B-F1B9-4D0A-B559-C7896D5F6EFB}" srcOrd="2" destOrd="0" presId="urn:microsoft.com/office/officeart/2008/layout/LinedList"/>
    <dgm:cxn modelId="{F838111F-D72F-476A-8D13-0266E51AB2B4}" type="presParOf" srcId="{0343C4AD-50D2-44E4-91C3-50866BD2B676}" destId="{802E7E28-C8B7-4EB0-91EA-731669DEE199}" srcOrd="3" destOrd="0" presId="urn:microsoft.com/office/officeart/2008/layout/LinedList"/>
    <dgm:cxn modelId="{1B93B5DF-99A0-45D8-9DF4-D00F688604C1}" type="presParOf" srcId="{0343C4AD-50D2-44E4-91C3-50866BD2B676}" destId="{CA4A0744-B492-4903-9D35-E5CD93C76DDF}" srcOrd="4" destOrd="0" presId="urn:microsoft.com/office/officeart/2008/layout/LinedList"/>
    <dgm:cxn modelId="{5B6A9E15-C5B0-49CE-B92F-CBD9159440B5}" type="presParOf" srcId="{CA4A0744-B492-4903-9D35-E5CD93C76DDF}" destId="{AB57B47D-85B2-4338-B0F9-271ACC375A2E}" srcOrd="0" destOrd="0" presId="urn:microsoft.com/office/officeart/2008/layout/LinedList"/>
    <dgm:cxn modelId="{9E107EF5-31DD-446F-B3E8-E57813B605A6}" type="presParOf" srcId="{CA4A0744-B492-4903-9D35-E5CD93C76DDF}" destId="{EDE22FCF-EEC8-475C-87A1-2B14D687F7CD}" srcOrd="1" destOrd="0" presId="urn:microsoft.com/office/officeart/2008/layout/LinedList"/>
    <dgm:cxn modelId="{4ADB95F2-F821-4F8B-B859-F5E5107A56ED}" type="presParOf" srcId="{CA4A0744-B492-4903-9D35-E5CD93C76DDF}" destId="{1791FDAC-56DE-4C52-9E32-36E02FA83C99}" srcOrd="2" destOrd="0" presId="urn:microsoft.com/office/officeart/2008/layout/LinedList"/>
    <dgm:cxn modelId="{D99696D9-F891-4A53-AE4B-C752DEF56516}" type="presParOf" srcId="{0343C4AD-50D2-44E4-91C3-50866BD2B676}" destId="{CAC1400E-D729-4963-88E2-CE6528C4B6E4}" srcOrd="5" destOrd="0" presId="urn:microsoft.com/office/officeart/2008/layout/LinedList"/>
    <dgm:cxn modelId="{F12CD7B1-8836-4AEF-A707-D2C45C027FD5}" type="presParOf" srcId="{0343C4AD-50D2-44E4-91C3-50866BD2B676}" destId="{668F1A00-260A-49CD-8FA7-1EE2BD15F794}" srcOrd="6" destOrd="0" presId="urn:microsoft.com/office/officeart/2008/layout/LinedList"/>
    <dgm:cxn modelId="{8529C33D-0467-4254-8863-CB550CF0298D}" type="presParOf" srcId="{0343C4AD-50D2-44E4-91C3-50866BD2B676}" destId="{4D28CBF2-9E8E-4A23-852F-6E5CBAF97370}" srcOrd="7" destOrd="0" presId="urn:microsoft.com/office/officeart/2008/layout/LinedList"/>
    <dgm:cxn modelId="{A0C5F41A-157C-4EC5-8E1D-F303155E16A5}" type="presParOf" srcId="{4D28CBF2-9E8E-4A23-852F-6E5CBAF97370}" destId="{B345FDCA-01D0-411E-994F-DC34344024A8}" srcOrd="0" destOrd="0" presId="urn:microsoft.com/office/officeart/2008/layout/LinedList"/>
    <dgm:cxn modelId="{20F5E165-2ED9-4810-B019-02A2AA45C196}" type="presParOf" srcId="{4D28CBF2-9E8E-4A23-852F-6E5CBAF97370}" destId="{877A4A30-4093-4718-A022-515D3C818A4D}" srcOrd="1" destOrd="0" presId="urn:microsoft.com/office/officeart/2008/layout/LinedList"/>
    <dgm:cxn modelId="{AFA705B9-6134-44ED-8264-CBEF70B58660}" type="presParOf" srcId="{4D28CBF2-9E8E-4A23-852F-6E5CBAF97370}" destId="{3D964E4B-6966-4635-A6BA-E605F928F821}" srcOrd="2" destOrd="0" presId="urn:microsoft.com/office/officeart/2008/layout/LinedList"/>
    <dgm:cxn modelId="{3EDFDCD8-939B-4CA3-A71B-B31195C3489C}" type="presParOf" srcId="{0343C4AD-50D2-44E4-91C3-50866BD2B676}" destId="{13AF2236-626E-41ED-A785-A1B42B5E726F}" srcOrd="8" destOrd="0" presId="urn:microsoft.com/office/officeart/2008/layout/LinedList"/>
    <dgm:cxn modelId="{E7CE7951-761A-4806-8A1E-4A177A32D0AA}" type="presParOf" srcId="{0343C4AD-50D2-44E4-91C3-50866BD2B676}" destId="{78A473E2-9A67-46F3-8CC9-FF6682669216}" srcOrd="9" destOrd="0" presId="urn:microsoft.com/office/officeart/2008/layout/LinedList"/>
    <dgm:cxn modelId="{BAD575AB-1795-41EE-9CFC-23B5C21CFC43}" type="presParOf" srcId="{0343C4AD-50D2-44E4-91C3-50866BD2B676}" destId="{40B86E5F-52FC-4B0C-8BDA-84A695A87DA8}" srcOrd="10" destOrd="0" presId="urn:microsoft.com/office/officeart/2008/layout/LinedList"/>
    <dgm:cxn modelId="{2B15BFF4-4037-41BE-B15F-2C0C09CD2A47}" type="presParOf" srcId="{40B86E5F-52FC-4B0C-8BDA-84A695A87DA8}" destId="{0537E884-AD3B-4606-8D6D-6FC97B46F422}" srcOrd="0" destOrd="0" presId="urn:microsoft.com/office/officeart/2008/layout/LinedList"/>
    <dgm:cxn modelId="{E2DFB47A-961B-476A-9A2D-65E186C5C928}" type="presParOf" srcId="{40B86E5F-52FC-4B0C-8BDA-84A695A87DA8}" destId="{6B0B89DC-706C-4415-A6FB-256612390002}" srcOrd="1" destOrd="0" presId="urn:microsoft.com/office/officeart/2008/layout/LinedList"/>
    <dgm:cxn modelId="{D605C1F2-BE43-419F-8B53-3544DB72AFFD}" type="presParOf" srcId="{40B86E5F-52FC-4B0C-8BDA-84A695A87DA8}" destId="{84C48B4D-7DB4-42C2-8911-1FA190DA9260}" srcOrd="2" destOrd="0" presId="urn:microsoft.com/office/officeart/2008/layout/LinedList"/>
    <dgm:cxn modelId="{0124590C-1649-4649-A12A-96B720CBA9FE}" type="presParOf" srcId="{0343C4AD-50D2-44E4-91C3-50866BD2B676}" destId="{5C5808D6-E308-43FB-9AC5-9D972E5582AB}" srcOrd="11" destOrd="0" presId="urn:microsoft.com/office/officeart/2008/layout/LinedList"/>
    <dgm:cxn modelId="{A49CA7E9-B3B2-40BE-9F79-D9CFF7089014}" type="presParOf" srcId="{0343C4AD-50D2-44E4-91C3-50866BD2B676}" destId="{5F0900EF-2B35-40C1-B019-47445B9B91BC}" srcOrd="12" destOrd="0" presId="urn:microsoft.com/office/officeart/2008/layout/LinedList"/>
    <dgm:cxn modelId="{10C479C8-8D19-4767-8FB1-CFC314B1AE2E}" type="presParOf" srcId="{1E1DDAFF-1925-410B-88B8-2CF2CCB88E89}" destId="{F141A534-C142-4E65-AD44-035B25393F58}" srcOrd="8" destOrd="0" presId="urn:microsoft.com/office/officeart/2008/layout/LinedList"/>
    <dgm:cxn modelId="{425127FC-61A7-4475-91D6-101A061EAA63}" type="presParOf" srcId="{1E1DDAFF-1925-410B-88B8-2CF2CCB88E89}" destId="{1F191D26-72DF-42A6-8B33-0237B72578FB}" srcOrd="9" destOrd="0" presId="urn:microsoft.com/office/officeart/2008/layout/LinedList"/>
    <dgm:cxn modelId="{FFF96F72-E2D5-4285-B9A4-B554CCD3B0B3}" type="presParOf" srcId="{1F191D26-72DF-42A6-8B33-0237B72578FB}" destId="{D4F216F7-794F-4097-ACBC-A038387DAF83}" srcOrd="0" destOrd="0" presId="urn:microsoft.com/office/officeart/2008/layout/LinedList"/>
    <dgm:cxn modelId="{25BB6898-FBE8-41DF-BFED-97CB8B9D6350}" type="presParOf" srcId="{1F191D26-72DF-42A6-8B33-0237B72578FB}" destId="{D25447AA-EE7C-4DE0-AB4A-DDF353F218D6}" srcOrd="1" destOrd="0" presId="urn:microsoft.com/office/officeart/2008/layout/LinedList"/>
    <dgm:cxn modelId="{FA3A7457-A956-485C-92FD-49518A5446FB}" type="presParOf" srcId="{D25447AA-EE7C-4DE0-AB4A-DDF353F218D6}" destId="{5AADE6F5-7699-4CA7-9C5F-B78CECF12956}" srcOrd="0" destOrd="0" presId="urn:microsoft.com/office/officeart/2008/layout/LinedList"/>
    <dgm:cxn modelId="{D32F0BEB-D596-47A0-AEB3-01228DCF1EBF}" type="presParOf" srcId="{D25447AA-EE7C-4DE0-AB4A-DDF353F218D6}" destId="{AAE7F36B-6BEF-4D2C-B4DC-1C272784E7D4}" srcOrd="1" destOrd="0" presId="urn:microsoft.com/office/officeart/2008/layout/LinedList"/>
    <dgm:cxn modelId="{8A96E41A-C088-4ECF-AA3C-5CF00FF13F45}" type="presParOf" srcId="{AAE7F36B-6BEF-4D2C-B4DC-1C272784E7D4}" destId="{CD93EF5E-E99F-43B1-A8BF-85091F24DB98}" srcOrd="0" destOrd="0" presId="urn:microsoft.com/office/officeart/2008/layout/LinedList"/>
    <dgm:cxn modelId="{0ADF1509-BB68-4A37-8B41-1F25BC83DB55}" type="presParOf" srcId="{AAE7F36B-6BEF-4D2C-B4DC-1C272784E7D4}" destId="{AA2FBE87-EB63-4B6E-AD56-8D5CC3E281D0}" srcOrd="1" destOrd="0" presId="urn:microsoft.com/office/officeart/2008/layout/LinedList"/>
    <dgm:cxn modelId="{230B1F9B-D45A-4F95-BC24-9463E08C95AD}" type="presParOf" srcId="{AAE7F36B-6BEF-4D2C-B4DC-1C272784E7D4}" destId="{9E54C8A5-6102-49AC-B429-ED0012580CF6}" srcOrd="2" destOrd="0" presId="urn:microsoft.com/office/officeart/2008/layout/LinedList"/>
    <dgm:cxn modelId="{2B61E752-EC6C-43E3-B1E3-973F37892FAD}" type="presParOf" srcId="{D25447AA-EE7C-4DE0-AB4A-DDF353F218D6}" destId="{962F63A1-318E-469F-9786-1300BF4FFC9E}" srcOrd="2" destOrd="0" presId="urn:microsoft.com/office/officeart/2008/layout/LinedList"/>
    <dgm:cxn modelId="{40B9899F-72BA-4091-9741-2E3D8039E073}" type="presParOf" srcId="{D25447AA-EE7C-4DE0-AB4A-DDF353F218D6}" destId="{CC50C263-A30B-4364-8B05-2F35C97DF8AD}" srcOrd="3" destOrd="0" presId="urn:microsoft.com/office/officeart/2008/layout/LinedList"/>
    <dgm:cxn modelId="{1F516734-9741-41F3-9E13-CB05A876D05A}" type="presParOf" srcId="{D25447AA-EE7C-4DE0-AB4A-DDF353F218D6}" destId="{30C4A8AF-16B7-4FCD-977F-1260374E2944}" srcOrd="4" destOrd="0" presId="urn:microsoft.com/office/officeart/2008/layout/LinedList"/>
    <dgm:cxn modelId="{100BA2CE-6EA1-4F82-AC3A-379A575782F7}" type="presParOf" srcId="{30C4A8AF-16B7-4FCD-977F-1260374E2944}" destId="{52B36D28-7420-4C56-8070-A2333D1B1E46}" srcOrd="0" destOrd="0" presId="urn:microsoft.com/office/officeart/2008/layout/LinedList"/>
    <dgm:cxn modelId="{CF6D1C22-CBF3-4359-981C-3A6CB83356F6}" type="presParOf" srcId="{30C4A8AF-16B7-4FCD-977F-1260374E2944}" destId="{5C012845-0843-4BEE-900C-693007EDA495}" srcOrd="1" destOrd="0" presId="urn:microsoft.com/office/officeart/2008/layout/LinedList"/>
    <dgm:cxn modelId="{64CDC720-A46A-41C2-92FB-7021ABACEC8B}" type="presParOf" srcId="{30C4A8AF-16B7-4FCD-977F-1260374E2944}" destId="{D6892977-8B05-4CC2-BE31-8AEAFD119EA6}" srcOrd="2" destOrd="0" presId="urn:microsoft.com/office/officeart/2008/layout/LinedList"/>
    <dgm:cxn modelId="{70A39398-B76E-4E6D-8F72-3536D5C339C3}" type="presParOf" srcId="{D25447AA-EE7C-4DE0-AB4A-DDF353F218D6}" destId="{094DF91E-E424-4D71-883D-09AC1CD19CA5}" srcOrd="5" destOrd="0" presId="urn:microsoft.com/office/officeart/2008/layout/LinedList"/>
    <dgm:cxn modelId="{57DF1389-F36C-455D-8A62-F25A1F1F0DC7}" type="presParOf" srcId="{D25447AA-EE7C-4DE0-AB4A-DDF353F218D6}" destId="{552299A6-32B0-4A5F-9B93-7B14F1F744B9}" srcOrd="6" destOrd="0" presId="urn:microsoft.com/office/officeart/2008/layout/LinedList"/>
    <dgm:cxn modelId="{807FC19B-1408-4EDF-AFD2-E8A370A81C5E}" type="presParOf" srcId="{1E1DDAFF-1925-410B-88B8-2CF2CCB88E89}" destId="{CFCE32AE-AFEE-48AD-BD60-C6BD2A322FEE}" srcOrd="10" destOrd="0" presId="urn:microsoft.com/office/officeart/2008/layout/LinedList"/>
    <dgm:cxn modelId="{C81C5959-C5A7-471D-8E1B-194BACE8B61B}" type="presParOf" srcId="{1E1DDAFF-1925-410B-88B8-2CF2CCB88E89}" destId="{0F3F96F3-41BA-4F67-AE19-28856FCA9255}" srcOrd="11" destOrd="0" presId="urn:microsoft.com/office/officeart/2008/layout/LinedList"/>
    <dgm:cxn modelId="{F653E756-7457-43F7-99AC-F544CD19752A}" type="presParOf" srcId="{0F3F96F3-41BA-4F67-AE19-28856FCA9255}" destId="{5AC0553C-2B69-4358-AF5A-0C9D44C67ED7}" srcOrd="0" destOrd="0" presId="urn:microsoft.com/office/officeart/2008/layout/LinedList"/>
    <dgm:cxn modelId="{F74BBF3C-4F8F-4383-9151-D43B763F94E2}" type="presParOf" srcId="{0F3F96F3-41BA-4F67-AE19-28856FCA9255}" destId="{D9D4A908-FB9C-40EA-95C5-12C03166223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767525-951B-4F82-8C60-8DD6187BBAEB}" type="doc">
      <dgm:prSet loTypeId="urn:microsoft.com/office/officeart/2008/layout/LinedLis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0F8D1B56-1309-4153-9829-BCD779CD2B11}">
      <dgm:prSet phldrT="[Text]" custT="1"/>
      <dgm:spPr/>
      <dgm:t>
        <a:bodyPr/>
        <a:lstStyle/>
        <a:p>
          <a:pPr algn="r"/>
          <a:r>
            <a:rPr lang="en-GB" sz="1400" dirty="0">
              <a:latin typeface="Calibri" panose="020F0502020204030204" pitchFamily="34" charset="0"/>
              <a:cs typeface="Calibri" panose="020F0502020204030204" pitchFamily="34" charset="0"/>
            </a:rPr>
            <a:t>Battery Trial Successful – will fund via CRST allocation</a:t>
          </a:r>
        </a:p>
      </dgm:t>
    </dgm:pt>
    <dgm:pt modelId="{5EC7FCFD-AC36-4A6E-AC1B-92DF2549B16D}" type="parTrans" cxnId="{FECBBF70-0266-4140-BCC4-C7452B8E9E95}">
      <dgm:prSet/>
      <dgm:spPr/>
      <dgm:t>
        <a:bodyPr/>
        <a:lstStyle/>
        <a:p>
          <a:pPr algn="r"/>
          <a:endParaRPr lang="en-GB"/>
        </a:p>
      </dgm:t>
    </dgm:pt>
    <dgm:pt modelId="{5851D84C-B28E-45A4-9411-3791E4D590D9}" type="sibTrans" cxnId="{FECBBF70-0266-4140-BCC4-C7452B8E9E95}">
      <dgm:prSet/>
      <dgm:spPr/>
      <dgm:t>
        <a:bodyPr/>
        <a:lstStyle/>
        <a:p>
          <a:pPr algn="r"/>
          <a:endParaRPr lang="en-GB"/>
        </a:p>
      </dgm:t>
    </dgm:pt>
    <dgm:pt modelId="{4DB98A40-2AFE-4F34-9794-03F375303F65}">
      <dgm:prSet phldrT="[Text]" custT="1"/>
      <dgm:spPr/>
      <dgm:t>
        <a:bodyPr/>
        <a:lstStyle/>
        <a:p>
          <a:pPr algn="r"/>
          <a:r>
            <a:rPr lang="en-GB" sz="1400" dirty="0" err="1">
              <a:latin typeface="Calibri" panose="020F0502020204030204" pitchFamily="34" charset="0"/>
              <a:cs typeface="Calibri" panose="020F0502020204030204" pitchFamily="34" charset="0"/>
            </a:rPr>
            <a:t>Headbolt</a:t>
          </a:r>
          <a:r>
            <a:rPr lang="en-GB" sz="1400" dirty="0">
              <a:latin typeface="Calibri" panose="020F0502020204030204" pitchFamily="34" charset="0"/>
              <a:cs typeface="Calibri" panose="020F0502020204030204" pitchFamily="34" charset="0"/>
            </a:rPr>
            <a:t> Lane New Station planning application passed and work now on site</a:t>
          </a:r>
        </a:p>
      </dgm:t>
    </dgm:pt>
    <dgm:pt modelId="{A853C113-E403-43C5-993C-608A05288394}" type="parTrans" cxnId="{A1F6A723-448B-4590-A19B-B90B3D14974D}">
      <dgm:prSet/>
      <dgm:spPr/>
      <dgm:t>
        <a:bodyPr/>
        <a:lstStyle/>
        <a:p>
          <a:pPr algn="r"/>
          <a:endParaRPr lang="en-GB"/>
        </a:p>
      </dgm:t>
    </dgm:pt>
    <dgm:pt modelId="{B3FCA830-5207-4F37-9386-C7A292815395}" type="sibTrans" cxnId="{A1F6A723-448B-4590-A19B-B90B3D14974D}">
      <dgm:prSet/>
      <dgm:spPr/>
      <dgm:t>
        <a:bodyPr/>
        <a:lstStyle/>
        <a:p>
          <a:pPr algn="r"/>
          <a:endParaRPr lang="en-GB"/>
        </a:p>
      </dgm:t>
    </dgm:pt>
    <dgm:pt modelId="{2D163D32-9A04-44F0-BFB1-77B0699F5C7C}">
      <dgm:prSet phldrT="[Text]" custT="1"/>
      <dgm:spPr/>
      <dgm:t>
        <a:bodyPr/>
        <a:lstStyle/>
        <a:p>
          <a:pPr algn="r"/>
          <a:r>
            <a:rPr lang="en-GB" sz="1400" dirty="0">
              <a:latin typeface="Calibri" panose="020F0502020204030204" pitchFamily="34" charset="0"/>
              <a:cs typeface="Calibri" panose="020F0502020204030204" pitchFamily="34" charset="0"/>
            </a:rPr>
            <a:t>Looking to accelerate MOU with </a:t>
          </a:r>
          <a:r>
            <a:rPr lang="en-GB" sz="1400" dirty="0" err="1">
              <a:latin typeface="Calibri" panose="020F0502020204030204" pitchFamily="34" charset="0"/>
              <a:cs typeface="Calibri" panose="020F0502020204030204" pitchFamily="34" charset="0"/>
            </a:rPr>
            <a:t>DfT</a:t>
          </a:r>
          <a:r>
            <a:rPr lang="en-GB" sz="1400" dirty="0">
              <a:latin typeface="Calibri" panose="020F0502020204030204" pitchFamily="34" charset="0"/>
              <a:cs typeface="Calibri" panose="020F0502020204030204" pitchFamily="34" charset="0"/>
            </a:rPr>
            <a:t> on local control of the infrastructure</a:t>
          </a:r>
        </a:p>
      </dgm:t>
    </dgm:pt>
    <dgm:pt modelId="{04823B41-3D27-4BC3-8563-59D038C50AC6}" type="parTrans" cxnId="{3E2A3FE4-D7B1-423D-A814-DDD4E7F54148}">
      <dgm:prSet/>
      <dgm:spPr/>
      <dgm:t>
        <a:bodyPr/>
        <a:lstStyle/>
        <a:p>
          <a:pPr algn="r"/>
          <a:endParaRPr lang="en-GB"/>
        </a:p>
      </dgm:t>
    </dgm:pt>
    <dgm:pt modelId="{547886AB-44D2-4C04-9A27-11939688ED34}" type="sibTrans" cxnId="{3E2A3FE4-D7B1-423D-A814-DDD4E7F54148}">
      <dgm:prSet/>
      <dgm:spPr/>
      <dgm:t>
        <a:bodyPr/>
        <a:lstStyle/>
        <a:p>
          <a:pPr algn="r"/>
          <a:endParaRPr lang="en-GB"/>
        </a:p>
      </dgm:t>
    </dgm:pt>
    <dgm:pt modelId="{9D0CF20E-98C6-4FFC-A24C-0538CBC49C75}">
      <dgm:prSet phldrT="[Text]" custT="1"/>
      <dgm:spPr/>
      <dgm:t>
        <a:bodyPr/>
        <a:lstStyle/>
        <a:p>
          <a:pPr algn="r"/>
          <a:r>
            <a:rPr lang="en-GB" sz="1400" dirty="0">
              <a:latin typeface="Calibri" panose="020F0502020204030204" pitchFamily="34" charset="0"/>
              <a:cs typeface="Calibri" panose="020F0502020204030204" pitchFamily="34" charset="0"/>
            </a:rPr>
            <a:t>Will look towards future option of </a:t>
          </a:r>
          <a:r>
            <a:rPr lang="en-GB" sz="1400" dirty="0" err="1">
              <a:latin typeface="Calibri" panose="020F0502020204030204" pitchFamily="34" charset="0"/>
              <a:cs typeface="Calibri" panose="020F0502020204030204" pitchFamily="34" charset="0"/>
            </a:rPr>
            <a:t>Merseyrail</a:t>
          </a:r>
          <a:r>
            <a:rPr lang="en-GB" sz="1400" dirty="0">
              <a:latin typeface="Calibri" panose="020F0502020204030204" pitchFamily="34" charset="0"/>
              <a:cs typeface="Calibri" panose="020F0502020204030204" pitchFamily="34" charset="0"/>
            </a:rPr>
            <a:t> in the public sector</a:t>
          </a:r>
        </a:p>
      </dgm:t>
    </dgm:pt>
    <dgm:pt modelId="{8B7A40B0-35A8-4784-8724-F2D92FB81A45}" type="parTrans" cxnId="{B3C24F0D-D57D-4DBF-900F-91F2A3ACF2CA}">
      <dgm:prSet/>
      <dgm:spPr/>
      <dgm:t>
        <a:bodyPr/>
        <a:lstStyle/>
        <a:p>
          <a:pPr algn="r"/>
          <a:endParaRPr lang="en-GB"/>
        </a:p>
      </dgm:t>
    </dgm:pt>
    <dgm:pt modelId="{F6E94AD5-2082-453F-A177-E47D37DAB43B}" type="sibTrans" cxnId="{B3C24F0D-D57D-4DBF-900F-91F2A3ACF2CA}">
      <dgm:prSet/>
      <dgm:spPr/>
      <dgm:t>
        <a:bodyPr/>
        <a:lstStyle/>
        <a:p>
          <a:pPr algn="r"/>
          <a:endParaRPr lang="en-GB"/>
        </a:p>
      </dgm:t>
    </dgm:pt>
    <dgm:pt modelId="{19C47511-4F97-41CE-9475-BE0614022C25}">
      <dgm:prSet phldrT="[Text]" custT="1"/>
      <dgm:spPr/>
      <dgm:t>
        <a:bodyPr/>
        <a:lstStyle/>
        <a:p>
          <a:pPr algn="r"/>
          <a:r>
            <a:rPr lang="en-GB" sz="1400" dirty="0">
              <a:latin typeface="Calibri" panose="020F0502020204030204" pitchFamily="34" charset="0"/>
              <a:cs typeface="Calibri" panose="020F0502020204030204" pitchFamily="34" charset="0"/>
            </a:rPr>
            <a:t>Investigate options to re-map some Northern local services into </a:t>
          </a:r>
          <a:r>
            <a:rPr lang="en-GB" sz="1400" dirty="0" err="1">
              <a:latin typeface="Calibri" panose="020F0502020204030204" pitchFamily="34" charset="0"/>
              <a:cs typeface="Calibri" panose="020F0502020204030204" pitchFamily="34" charset="0"/>
            </a:rPr>
            <a:t>Merseyrail</a:t>
          </a:r>
          <a:endParaRPr lang="en-GB" sz="1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F0432F3-2225-42C4-AF7A-C07DB8AB99A2}" type="parTrans" cxnId="{D3D69928-229B-4FFA-8669-E4CBBE555D90}">
      <dgm:prSet/>
      <dgm:spPr/>
      <dgm:t>
        <a:bodyPr/>
        <a:lstStyle/>
        <a:p>
          <a:pPr algn="r"/>
          <a:endParaRPr lang="en-GB"/>
        </a:p>
      </dgm:t>
    </dgm:pt>
    <dgm:pt modelId="{170917D2-5F92-4616-B8B1-E5AD07822C73}" type="sibTrans" cxnId="{D3D69928-229B-4FFA-8669-E4CBBE555D90}">
      <dgm:prSet/>
      <dgm:spPr/>
      <dgm:t>
        <a:bodyPr/>
        <a:lstStyle/>
        <a:p>
          <a:pPr algn="r"/>
          <a:endParaRPr lang="en-GB"/>
        </a:p>
      </dgm:t>
    </dgm:pt>
    <dgm:pt modelId="{87113CDF-FB30-42DE-A980-14C2A4970CDC}" type="pres">
      <dgm:prSet presAssocID="{B3767525-951B-4F82-8C60-8DD6187BBAEB}" presName="vert0" presStyleCnt="0">
        <dgm:presLayoutVars>
          <dgm:dir/>
          <dgm:animOne val="branch"/>
          <dgm:animLvl val="lvl"/>
        </dgm:presLayoutVars>
      </dgm:prSet>
      <dgm:spPr/>
    </dgm:pt>
    <dgm:pt modelId="{796BB379-C327-4982-94F7-F7498FC6D987}" type="pres">
      <dgm:prSet presAssocID="{0F8D1B56-1309-4153-9829-BCD779CD2B11}" presName="thickLine" presStyleLbl="alignNode1" presStyleIdx="0" presStyleCnt="5"/>
      <dgm:spPr/>
    </dgm:pt>
    <dgm:pt modelId="{EE66F808-D2A1-46A6-B274-8081DB04E1DF}" type="pres">
      <dgm:prSet presAssocID="{0F8D1B56-1309-4153-9829-BCD779CD2B11}" presName="horz1" presStyleCnt="0"/>
      <dgm:spPr/>
    </dgm:pt>
    <dgm:pt modelId="{6E6098E7-6F9F-4272-9EE6-7C9ABE1BF7E0}" type="pres">
      <dgm:prSet presAssocID="{0F8D1B56-1309-4153-9829-BCD779CD2B11}" presName="tx1" presStyleLbl="revTx" presStyleIdx="0" presStyleCnt="5"/>
      <dgm:spPr/>
    </dgm:pt>
    <dgm:pt modelId="{633A1E98-E6D6-4FBF-AA33-BF6725586473}" type="pres">
      <dgm:prSet presAssocID="{0F8D1B56-1309-4153-9829-BCD779CD2B11}" presName="vert1" presStyleCnt="0"/>
      <dgm:spPr/>
    </dgm:pt>
    <dgm:pt modelId="{65D7B8D6-60FA-4247-98BF-15221F995477}" type="pres">
      <dgm:prSet presAssocID="{4DB98A40-2AFE-4F34-9794-03F375303F65}" presName="thickLine" presStyleLbl="alignNode1" presStyleIdx="1" presStyleCnt="5"/>
      <dgm:spPr/>
    </dgm:pt>
    <dgm:pt modelId="{FB1068D0-44EB-4097-AE9E-2E8A998CEC0D}" type="pres">
      <dgm:prSet presAssocID="{4DB98A40-2AFE-4F34-9794-03F375303F65}" presName="horz1" presStyleCnt="0"/>
      <dgm:spPr/>
    </dgm:pt>
    <dgm:pt modelId="{C7512A7D-98ED-4E2A-81C6-BD0563CFBE78}" type="pres">
      <dgm:prSet presAssocID="{4DB98A40-2AFE-4F34-9794-03F375303F65}" presName="tx1" presStyleLbl="revTx" presStyleIdx="1" presStyleCnt="5"/>
      <dgm:spPr/>
    </dgm:pt>
    <dgm:pt modelId="{C8C3CC4B-42EE-4CC3-84DB-4A9E35793AB5}" type="pres">
      <dgm:prSet presAssocID="{4DB98A40-2AFE-4F34-9794-03F375303F65}" presName="vert1" presStyleCnt="0"/>
      <dgm:spPr/>
    </dgm:pt>
    <dgm:pt modelId="{20D9C629-C10D-4F3A-A0ED-05924FDF00E5}" type="pres">
      <dgm:prSet presAssocID="{2D163D32-9A04-44F0-BFB1-77B0699F5C7C}" presName="thickLine" presStyleLbl="alignNode1" presStyleIdx="2" presStyleCnt="5"/>
      <dgm:spPr/>
    </dgm:pt>
    <dgm:pt modelId="{06E654BD-A0CE-4A0A-AFC1-4D20F698C35E}" type="pres">
      <dgm:prSet presAssocID="{2D163D32-9A04-44F0-BFB1-77B0699F5C7C}" presName="horz1" presStyleCnt="0"/>
      <dgm:spPr/>
    </dgm:pt>
    <dgm:pt modelId="{CF683E2F-C3AD-407B-AD5F-D4CB9953DDC3}" type="pres">
      <dgm:prSet presAssocID="{2D163D32-9A04-44F0-BFB1-77B0699F5C7C}" presName="tx1" presStyleLbl="revTx" presStyleIdx="2" presStyleCnt="5"/>
      <dgm:spPr/>
    </dgm:pt>
    <dgm:pt modelId="{8C4FA588-80EB-4DBF-8DE3-6C8D95581493}" type="pres">
      <dgm:prSet presAssocID="{2D163D32-9A04-44F0-BFB1-77B0699F5C7C}" presName="vert1" presStyleCnt="0"/>
      <dgm:spPr/>
    </dgm:pt>
    <dgm:pt modelId="{A7042610-0861-49A6-B014-C81C3074ED3E}" type="pres">
      <dgm:prSet presAssocID="{9D0CF20E-98C6-4FFC-A24C-0538CBC49C75}" presName="thickLine" presStyleLbl="alignNode1" presStyleIdx="3" presStyleCnt="5"/>
      <dgm:spPr/>
    </dgm:pt>
    <dgm:pt modelId="{D4E4E756-5BF6-489D-8BAB-36D14831D0F5}" type="pres">
      <dgm:prSet presAssocID="{9D0CF20E-98C6-4FFC-A24C-0538CBC49C75}" presName="horz1" presStyleCnt="0"/>
      <dgm:spPr/>
    </dgm:pt>
    <dgm:pt modelId="{843D528D-C6AE-4A39-9B57-36F2A76900EB}" type="pres">
      <dgm:prSet presAssocID="{9D0CF20E-98C6-4FFC-A24C-0538CBC49C75}" presName="tx1" presStyleLbl="revTx" presStyleIdx="3" presStyleCnt="5"/>
      <dgm:spPr/>
    </dgm:pt>
    <dgm:pt modelId="{C439CAF6-96B3-4B70-8350-30FABF3DA62E}" type="pres">
      <dgm:prSet presAssocID="{9D0CF20E-98C6-4FFC-A24C-0538CBC49C75}" presName="vert1" presStyleCnt="0"/>
      <dgm:spPr/>
    </dgm:pt>
    <dgm:pt modelId="{3BD64DD8-1ECE-40B5-8033-7D5E186F36B4}" type="pres">
      <dgm:prSet presAssocID="{19C47511-4F97-41CE-9475-BE0614022C25}" presName="thickLine" presStyleLbl="alignNode1" presStyleIdx="4" presStyleCnt="5"/>
      <dgm:spPr/>
    </dgm:pt>
    <dgm:pt modelId="{20A1E598-9AC2-4257-8EC9-1676C19F2126}" type="pres">
      <dgm:prSet presAssocID="{19C47511-4F97-41CE-9475-BE0614022C25}" presName="horz1" presStyleCnt="0"/>
      <dgm:spPr/>
    </dgm:pt>
    <dgm:pt modelId="{AD0F30C3-AB2C-4E16-816C-A2078D85D77E}" type="pres">
      <dgm:prSet presAssocID="{19C47511-4F97-41CE-9475-BE0614022C25}" presName="tx1" presStyleLbl="revTx" presStyleIdx="4" presStyleCnt="5"/>
      <dgm:spPr/>
    </dgm:pt>
    <dgm:pt modelId="{3AB1053A-03CA-4AF1-B36E-3E95DCF5D5E9}" type="pres">
      <dgm:prSet presAssocID="{19C47511-4F97-41CE-9475-BE0614022C25}" presName="vert1" presStyleCnt="0"/>
      <dgm:spPr/>
    </dgm:pt>
  </dgm:ptLst>
  <dgm:cxnLst>
    <dgm:cxn modelId="{B3C24F0D-D57D-4DBF-900F-91F2A3ACF2CA}" srcId="{B3767525-951B-4F82-8C60-8DD6187BBAEB}" destId="{9D0CF20E-98C6-4FFC-A24C-0538CBC49C75}" srcOrd="3" destOrd="0" parTransId="{8B7A40B0-35A8-4784-8724-F2D92FB81A45}" sibTransId="{F6E94AD5-2082-453F-A177-E47D37DAB43B}"/>
    <dgm:cxn modelId="{824AC016-089F-40BB-95F4-A6F2226B6AD8}" type="presOf" srcId="{0F8D1B56-1309-4153-9829-BCD779CD2B11}" destId="{6E6098E7-6F9F-4272-9EE6-7C9ABE1BF7E0}" srcOrd="0" destOrd="0" presId="urn:microsoft.com/office/officeart/2008/layout/LinedList"/>
    <dgm:cxn modelId="{68B65618-D196-498B-A9F0-A467B1ABB287}" type="presOf" srcId="{2D163D32-9A04-44F0-BFB1-77B0699F5C7C}" destId="{CF683E2F-C3AD-407B-AD5F-D4CB9953DDC3}" srcOrd="0" destOrd="0" presId="urn:microsoft.com/office/officeart/2008/layout/LinedList"/>
    <dgm:cxn modelId="{A1F6A723-448B-4590-A19B-B90B3D14974D}" srcId="{B3767525-951B-4F82-8C60-8DD6187BBAEB}" destId="{4DB98A40-2AFE-4F34-9794-03F375303F65}" srcOrd="1" destOrd="0" parTransId="{A853C113-E403-43C5-993C-608A05288394}" sibTransId="{B3FCA830-5207-4F37-9386-C7A292815395}"/>
    <dgm:cxn modelId="{D5B34928-06BF-4738-A070-9E5239C3C843}" type="presOf" srcId="{B3767525-951B-4F82-8C60-8DD6187BBAEB}" destId="{87113CDF-FB30-42DE-A980-14C2A4970CDC}" srcOrd="0" destOrd="0" presId="urn:microsoft.com/office/officeart/2008/layout/LinedList"/>
    <dgm:cxn modelId="{D3D69928-229B-4FFA-8669-E4CBBE555D90}" srcId="{B3767525-951B-4F82-8C60-8DD6187BBAEB}" destId="{19C47511-4F97-41CE-9475-BE0614022C25}" srcOrd="4" destOrd="0" parTransId="{8F0432F3-2225-42C4-AF7A-C07DB8AB99A2}" sibTransId="{170917D2-5F92-4616-B8B1-E5AD07822C73}"/>
    <dgm:cxn modelId="{5B7C7F38-029E-4E27-899E-A873DCD4207D}" type="presOf" srcId="{19C47511-4F97-41CE-9475-BE0614022C25}" destId="{AD0F30C3-AB2C-4E16-816C-A2078D85D77E}" srcOrd="0" destOrd="0" presId="urn:microsoft.com/office/officeart/2008/layout/LinedList"/>
    <dgm:cxn modelId="{FECBBF70-0266-4140-BCC4-C7452B8E9E95}" srcId="{B3767525-951B-4F82-8C60-8DD6187BBAEB}" destId="{0F8D1B56-1309-4153-9829-BCD779CD2B11}" srcOrd="0" destOrd="0" parTransId="{5EC7FCFD-AC36-4A6E-AC1B-92DF2549B16D}" sibTransId="{5851D84C-B28E-45A4-9411-3791E4D590D9}"/>
    <dgm:cxn modelId="{696CC28D-BCDA-450F-85C2-6E44E0D2AA19}" type="presOf" srcId="{9D0CF20E-98C6-4FFC-A24C-0538CBC49C75}" destId="{843D528D-C6AE-4A39-9B57-36F2A76900EB}" srcOrd="0" destOrd="0" presId="urn:microsoft.com/office/officeart/2008/layout/LinedList"/>
    <dgm:cxn modelId="{3E2A3FE4-D7B1-423D-A814-DDD4E7F54148}" srcId="{B3767525-951B-4F82-8C60-8DD6187BBAEB}" destId="{2D163D32-9A04-44F0-BFB1-77B0699F5C7C}" srcOrd="2" destOrd="0" parTransId="{04823B41-3D27-4BC3-8563-59D038C50AC6}" sibTransId="{547886AB-44D2-4C04-9A27-11939688ED34}"/>
    <dgm:cxn modelId="{1B15A2F3-DB5A-414C-8954-F69088D09177}" type="presOf" srcId="{4DB98A40-2AFE-4F34-9794-03F375303F65}" destId="{C7512A7D-98ED-4E2A-81C6-BD0563CFBE78}" srcOrd="0" destOrd="0" presId="urn:microsoft.com/office/officeart/2008/layout/LinedList"/>
    <dgm:cxn modelId="{5F1C434E-70B7-480E-A833-4E50F91C1439}" type="presParOf" srcId="{87113CDF-FB30-42DE-A980-14C2A4970CDC}" destId="{796BB379-C327-4982-94F7-F7498FC6D987}" srcOrd="0" destOrd="0" presId="urn:microsoft.com/office/officeart/2008/layout/LinedList"/>
    <dgm:cxn modelId="{6A3B0058-2570-4E4B-AD64-EE2FE262E596}" type="presParOf" srcId="{87113CDF-FB30-42DE-A980-14C2A4970CDC}" destId="{EE66F808-D2A1-46A6-B274-8081DB04E1DF}" srcOrd="1" destOrd="0" presId="urn:microsoft.com/office/officeart/2008/layout/LinedList"/>
    <dgm:cxn modelId="{1538CE6F-119C-4B4A-9411-033D54019CE4}" type="presParOf" srcId="{EE66F808-D2A1-46A6-B274-8081DB04E1DF}" destId="{6E6098E7-6F9F-4272-9EE6-7C9ABE1BF7E0}" srcOrd="0" destOrd="0" presId="urn:microsoft.com/office/officeart/2008/layout/LinedList"/>
    <dgm:cxn modelId="{4C6856C7-6776-442A-B667-BDDF8D880DFA}" type="presParOf" srcId="{EE66F808-D2A1-46A6-B274-8081DB04E1DF}" destId="{633A1E98-E6D6-4FBF-AA33-BF6725586473}" srcOrd="1" destOrd="0" presId="urn:microsoft.com/office/officeart/2008/layout/LinedList"/>
    <dgm:cxn modelId="{BBE6CE62-7B76-40CD-B7C5-5BC2D719407B}" type="presParOf" srcId="{87113CDF-FB30-42DE-A980-14C2A4970CDC}" destId="{65D7B8D6-60FA-4247-98BF-15221F995477}" srcOrd="2" destOrd="0" presId="urn:microsoft.com/office/officeart/2008/layout/LinedList"/>
    <dgm:cxn modelId="{7E89D619-1F4F-4275-9C67-8D51A4F07BD4}" type="presParOf" srcId="{87113CDF-FB30-42DE-A980-14C2A4970CDC}" destId="{FB1068D0-44EB-4097-AE9E-2E8A998CEC0D}" srcOrd="3" destOrd="0" presId="urn:microsoft.com/office/officeart/2008/layout/LinedList"/>
    <dgm:cxn modelId="{3425A065-DDD7-4053-B405-2983BDC01165}" type="presParOf" srcId="{FB1068D0-44EB-4097-AE9E-2E8A998CEC0D}" destId="{C7512A7D-98ED-4E2A-81C6-BD0563CFBE78}" srcOrd="0" destOrd="0" presId="urn:microsoft.com/office/officeart/2008/layout/LinedList"/>
    <dgm:cxn modelId="{B67BA642-23F8-4B93-9B72-50AD55DB5271}" type="presParOf" srcId="{FB1068D0-44EB-4097-AE9E-2E8A998CEC0D}" destId="{C8C3CC4B-42EE-4CC3-84DB-4A9E35793AB5}" srcOrd="1" destOrd="0" presId="urn:microsoft.com/office/officeart/2008/layout/LinedList"/>
    <dgm:cxn modelId="{35005342-601E-44A5-8845-B79AD1F333FA}" type="presParOf" srcId="{87113CDF-FB30-42DE-A980-14C2A4970CDC}" destId="{20D9C629-C10D-4F3A-A0ED-05924FDF00E5}" srcOrd="4" destOrd="0" presId="urn:microsoft.com/office/officeart/2008/layout/LinedList"/>
    <dgm:cxn modelId="{965AA496-685E-4220-A53F-AFA7939BD56B}" type="presParOf" srcId="{87113CDF-FB30-42DE-A980-14C2A4970CDC}" destId="{06E654BD-A0CE-4A0A-AFC1-4D20F698C35E}" srcOrd="5" destOrd="0" presId="urn:microsoft.com/office/officeart/2008/layout/LinedList"/>
    <dgm:cxn modelId="{5E2BC393-1D6C-4087-90BD-6CB110F14FF5}" type="presParOf" srcId="{06E654BD-A0CE-4A0A-AFC1-4D20F698C35E}" destId="{CF683E2F-C3AD-407B-AD5F-D4CB9953DDC3}" srcOrd="0" destOrd="0" presId="urn:microsoft.com/office/officeart/2008/layout/LinedList"/>
    <dgm:cxn modelId="{816DD41C-BA77-4B0E-AA0F-4D28B0559D63}" type="presParOf" srcId="{06E654BD-A0CE-4A0A-AFC1-4D20F698C35E}" destId="{8C4FA588-80EB-4DBF-8DE3-6C8D95581493}" srcOrd="1" destOrd="0" presId="urn:microsoft.com/office/officeart/2008/layout/LinedList"/>
    <dgm:cxn modelId="{909A8F19-0ACB-4C23-A70C-83FA12C27ACD}" type="presParOf" srcId="{87113CDF-FB30-42DE-A980-14C2A4970CDC}" destId="{A7042610-0861-49A6-B014-C81C3074ED3E}" srcOrd="6" destOrd="0" presId="urn:microsoft.com/office/officeart/2008/layout/LinedList"/>
    <dgm:cxn modelId="{EDED4210-8DFF-4F5E-839C-E9B3DD9ED72E}" type="presParOf" srcId="{87113CDF-FB30-42DE-A980-14C2A4970CDC}" destId="{D4E4E756-5BF6-489D-8BAB-36D14831D0F5}" srcOrd="7" destOrd="0" presId="urn:microsoft.com/office/officeart/2008/layout/LinedList"/>
    <dgm:cxn modelId="{9EE4E555-2215-4D8B-BF0A-D750B3E557D7}" type="presParOf" srcId="{D4E4E756-5BF6-489D-8BAB-36D14831D0F5}" destId="{843D528D-C6AE-4A39-9B57-36F2A76900EB}" srcOrd="0" destOrd="0" presId="urn:microsoft.com/office/officeart/2008/layout/LinedList"/>
    <dgm:cxn modelId="{B60A044D-222F-4FAA-B542-4B53F34C8BED}" type="presParOf" srcId="{D4E4E756-5BF6-489D-8BAB-36D14831D0F5}" destId="{C439CAF6-96B3-4B70-8350-30FABF3DA62E}" srcOrd="1" destOrd="0" presId="urn:microsoft.com/office/officeart/2008/layout/LinedList"/>
    <dgm:cxn modelId="{C2421160-2CC1-489B-850E-71F6417D7D58}" type="presParOf" srcId="{87113CDF-FB30-42DE-A980-14C2A4970CDC}" destId="{3BD64DD8-1ECE-40B5-8033-7D5E186F36B4}" srcOrd="8" destOrd="0" presId="urn:microsoft.com/office/officeart/2008/layout/LinedList"/>
    <dgm:cxn modelId="{A506038C-BA28-4C6B-9E75-CD35430CD8E3}" type="presParOf" srcId="{87113CDF-FB30-42DE-A980-14C2A4970CDC}" destId="{20A1E598-9AC2-4257-8EC9-1676C19F2126}" srcOrd="9" destOrd="0" presId="urn:microsoft.com/office/officeart/2008/layout/LinedList"/>
    <dgm:cxn modelId="{67D4AF86-F308-4AC7-9C57-18593534D1F9}" type="presParOf" srcId="{20A1E598-9AC2-4257-8EC9-1676C19F2126}" destId="{AD0F30C3-AB2C-4E16-816C-A2078D85D77E}" srcOrd="0" destOrd="0" presId="urn:microsoft.com/office/officeart/2008/layout/LinedList"/>
    <dgm:cxn modelId="{D9EC2676-5D8C-4CD0-AF2A-2528AF85C3E8}" type="presParOf" srcId="{20A1E598-9AC2-4257-8EC9-1676C19F2126}" destId="{3AB1053A-03CA-4AF1-B36E-3E95DCF5D5E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3317DD-9CE0-4EC1-AB66-26BC296239C2}" type="doc">
      <dgm:prSet loTypeId="urn:microsoft.com/office/officeart/2008/layout/LinedList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2FB79AEF-5954-4551-8A48-F32727B6CF43}">
      <dgm:prSet phldrT="[Text]" custT="1"/>
      <dgm:spPr/>
      <dgm:t>
        <a:bodyPr/>
        <a:lstStyle/>
        <a:p>
          <a:pPr algn="l"/>
          <a:r>
            <a:rPr lang="en-GB" sz="1400" dirty="0" err="1">
              <a:latin typeface="Calibri" panose="020F0502020204030204" pitchFamily="34" charset="0"/>
              <a:cs typeface="Calibri" panose="020F0502020204030204" pitchFamily="34" charset="0"/>
            </a:rPr>
            <a:t>Headbolt</a:t>
          </a:r>
          <a:r>
            <a:rPr lang="en-GB" sz="1400" dirty="0">
              <a:latin typeface="Calibri" panose="020F0502020204030204" pitchFamily="34" charset="0"/>
              <a:cs typeface="Calibri" panose="020F0502020204030204" pitchFamily="34" charset="0"/>
            </a:rPr>
            <a:t> Lane:</a:t>
          </a:r>
        </a:p>
      </dgm:t>
    </dgm:pt>
    <dgm:pt modelId="{35A992A0-54F9-4115-AA41-C40B6E3232B0}" type="parTrans" cxnId="{4F28FBC8-CA42-4067-9DC9-B2840FE8D28C}">
      <dgm:prSet/>
      <dgm:spPr/>
      <dgm:t>
        <a:bodyPr/>
        <a:lstStyle/>
        <a:p>
          <a:pPr algn="l"/>
          <a:endParaRPr lang="en-GB"/>
        </a:p>
      </dgm:t>
    </dgm:pt>
    <dgm:pt modelId="{E0506CD8-4FF9-4D78-89F0-7B04C8BCA2D2}" type="sibTrans" cxnId="{4F28FBC8-CA42-4067-9DC9-B2840FE8D28C}">
      <dgm:prSet/>
      <dgm:spPr/>
      <dgm:t>
        <a:bodyPr/>
        <a:lstStyle/>
        <a:p>
          <a:pPr algn="l"/>
          <a:endParaRPr lang="en-GB"/>
        </a:p>
      </dgm:t>
    </dgm:pt>
    <dgm:pt modelId="{9900C8E2-55DB-42D8-9645-EB96DA694FE8}">
      <dgm:prSet phldrT="[Text]" custT="1"/>
      <dgm:spPr/>
      <dgm:t>
        <a:bodyPr/>
        <a:lstStyle/>
        <a:p>
          <a:pPr algn="l"/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Currently we are on site constructing </a:t>
          </a:r>
          <a:r>
            <a:rPr lang="en-GB" sz="1200" dirty="0" err="1">
              <a:latin typeface="Calibri" panose="020F0502020204030204" pitchFamily="34" charset="0"/>
              <a:cs typeface="Calibri" panose="020F0502020204030204" pitchFamily="34" charset="0"/>
            </a:rPr>
            <a:t>Headbolt</a:t>
          </a:r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 Lane station, which will be the model for ho we can use new stations to bring regeneration to an area</a:t>
          </a:r>
        </a:p>
      </dgm:t>
    </dgm:pt>
    <dgm:pt modelId="{E122E9AE-F5CF-4BD0-825E-5D3D8DA6769D}" type="parTrans" cxnId="{D638CDE2-D33A-423A-A0BA-A3A31D89D300}">
      <dgm:prSet/>
      <dgm:spPr/>
      <dgm:t>
        <a:bodyPr/>
        <a:lstStyle/>
        <a:p>
          <a:pPr algn="l"/>
          <a:endParaRPr lang="en-GB"/>
        </a:p>
      </dgm:t>
    </dgm:pt>
    <dgm:pt modelId="{19BAF7BA-252B-4B3C-B013-73997E8844B5}" type="sibTrans" cxnId="{D638CDE2-D33A-423A-A0BA-A3A31D89D300}">
      <dgm:prSet/>
      <dgm:spPr/>
      <dgm:t>
        <a:bodyPr/>
        <a:lstStyle/>
        <a:p>
          <a:pPr algn="l"/>
          <a:endParaRPr lang="en-GB"/>
        </a:p>
      </dgm:t>
    </dgm:pt>
    <dgm:pt modelId="{64D89ADD-0747-4ADB-AE1E-8779CCB2C997}">
      <dgm:prSet phldrT="[Text]" custT="1"/>
      <dgm:spPr/>
      <dgm:t>
        <a:bodyPr/>
        <a:lstStyle/>
        <a:p>
          <a:pPr algn="l"/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Through the new station, we will provide new links to job an education opportunities for an area of the region which has high level of deprivation and XXXX</a:t>
          </a:r>
        </a:p>
      </dgm:t>
    </dgm:pt>
    <dgm:pt modelId="{AF7B4376-09A3-4D8C-A0B4-E7BB207C77E2}" type="parTrans" cxnId="{B8365BD3-3EE2-4F28-8932-9632650D439C}">
      <dgm:prSet/>
      <dgm:spPr/>
      <dgm:t>
        <a:bodyPr/>
        <a:lstStyle/>
        <a:p>
          <a:pPr algn="l"/>
          <a:endParaRPr lang="en-GB"/>
        </a:p>
      </dgm:t>
    </dgm:pt>
    <dgm:pt modelId="{5E3D9CFE-0997-4E6C-8872-5BC95B7A2815}" type="sibTrans" cxnId="{B8365BD3-3EE2-4F28-8932-9632650D439C}">
      <dgm:prSet/>
      <dgm:spPr/>
      <dgm:t>
        <a:bodyPr/>
        <a:lstStyle/>
        <a:p>
          <a:pPr algn="l"/>
          <a:endParaRPr lang="en-GB"/>
        </a:p>
      </dgm:t>
    </dgm:pt>
    <dgm:pt modelId="{61E56B18-409D-4921-A16D-A52B8BE43EEB}">
      <dgm:prSet phldrT="[Text]" custT="1"/>
      <dgm:spPr/>
      <dgm:t>
        <a:bodyPr/>
        <a:lstStyle/>
        <a:p>
          <a:pPr algn="l"/>
          <a:r>
            <a:rPr lang="en-GB" sz="1400" dirty="0">
              <a:latin typeface="Calibri" panose="020F0502020204030204" pitchFamily="34" charset="0"/>
              <a:cs typeface="Calibri" panose="020F0502020204030204" pitchFamily="34" charset="0"/>
            </a:rPr>
            <a:t>Baltic Station:</a:t>
          </a:r>
        </a:p>
      </dgm:t>
    </dgm:pt>
    <dgm:pt modelId="{4529D299-C06B-450B-87F8-836D966320AD}" type="parTrans" cxnId="{584E7233-8E22-4E89-84D4-ACD8AA47DDC2}">
      <dgm:prSet/>
      <dgm:spPr/>
      <dgm:t>
        <a:bodyPr/>
        <a:lstStyle/>
        <a:p>
          <a:pPr algn="l"/>
          <a:endParaRPr lang="en-GB"/>
        </a:p>
      </dgm:t>
    </dgm:pt>
    <dgm:pt modelId="{D65B829A-A519-4FB5-A228-F3E4A18748A8}" type="sibTrans" cxnId="{584E7233-8E22-4E89-84D4-ACD8AA47DDC2}">
      <dgm:prSet/>
      <dgm:spPr/>
      <dgm:t>
        <a:bodyPr/>
        <a:lstStyle/>
        <a:p>
          <a:pPr algn="l"/>
          <a:endParaRPr lang="en-GB"/>
        </a:p>
      </dgm:t>
    </dgm:pt>
    <dgm:pt modelId="{406AD3A9-79B8-4DA1-B65B-4290ECCD7B3C}">
      <dgm:prSet phldrT="[Text]" custT="1"/>
      <dgm:spPr/>
      <dgm:t>
        <a:bodyPr/>
        <a:lstStyle/>
        <a:p>
          <a:pPr algn="l"/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Working with Liverpool City Council the development of a new station to service the Baltic Triangle area of the Liverpool city centre will provide a catalyst for further regeneration of the area</a:t>
          </a:r>
        </a:p>
      </dgm:t>
    </dgm:pt>
    <dgm:pt modelId="{F5E177FC-7CBB-48CD-AEF1-182D252A671A}" type="parTrans" cxnId="{120963D8-C9FC-4605-B2EE-C59C2AB9AB25}">
      <dgm:prSet/>
      <dgm:spPr/>
      <dgm:t>
        <a:bodyPr/>
        <a:lstStyle/>
        <a:p>
          <a:pPr algn="l"/>
          <a:endParaRPr lang="en-GB"/>
        </a:p>
      </dgm:t>
    </dgm:pt>
    <dgm:pt modelId="{D2400A5C-4A3D-4F72-8C8F-7A011F62C6CC}" type="sibTrans" cxnId="{120963D8-C9FC-4605-B2EE-C59C2AB9AB25}">
      <dgm:prSet/>
      <dgm:spPr/>
      <dgm:t>
        <a:bodyPr/>
        <a:lstStyle/>
        <a:p>
          <a:pPr algn="l"/>
          <a:endParaRPr lang="en-GB"/>
        </a:p>
      </dgm:t>
    </dgm:pt>
    <dgm:pt modelId="{E795E494-84D8-4C56-B4EB-D71DCA77B60F}">
      <dgm:prSet phldrT="[Text]" custT="1"/>
      <dgm:spPr/>
      <dgm:t>
        <a:bodyPr/>
        <a:lstStyle/>
        <a:p>
          <a:pPr algn="l"/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The station will support access to the developing the large number of creative and high tech opportunities as well as supporting the growing leisure developments</a:t>
          </a:r>
        </a:p>
      </dgm:t>
    </dgm:pt>
    <dgm:pt modelId="{15BADB10-BD0C-4737-9841-0168B43ADEEE}" type="parTrans" cxnId="{FFD43EE0-A539-4450-9CFE-231F93C9D89C}">
      <dgm:prSet/>
      <dgm:spPr/>
      <dgm:t>
        <a:bodyPr/>
        <a:lstStyle/>
        <a:p>
          <a:pPr algn="l"/>
          <a:endParaRPr lang="en-GB"/>
        </a:p>
      </dgm:t>
    </dgm:pt>
    <dgm:pt modelId="{2D9B0C45-42E5-4979-A62B-F0FCAAAC60DC}" type="sibTrans" cxnId="{FFD43EE0-A539-4450-9CFE-231F93C9D89C}">
      <dgm:prSet/>
      <dgm:spPr/>
      <dgm:t>
        <a:bodyPr/>
        <a:lstStyle/>
        <a:p>
          <a:pPr algn="l"/>
          <a:endParaRPr lang="en-GB"/>
        </a:p>
      </dgm:t>
    </dgm:pt>
    <dgm:pt modelId="{C90BB518-6D90-4E84-AC3C-481078D4B87A}" type="pres">
      <dgm:prSet presAssocID="{6B3317DD-9CE0-4EC1-AB66-26BC296239C2}" presName="vert0" presStyleCnt="0">
        <dgm:presLayoutVars>
          <dgm:dir/>
          <dgm:animOne val="branch"/>
          <dgm:animLvl val="lvl"/>
        </dgm:presLayoutVars>
      </dgm:prSet>
      <dgm:spPr/>
    </dgm:pt>
    <dgm:pt modelId="{85F02D77-CAC4-4FC3-84F5-151E6700DC1C}" type="pres">
      <dgm:prSet presAssocID="{2FB79AEF-5954-4551-8A48-F32727B6CF43}" presName="thickLine" presStyleLbl="alignNode1" presStyleIdx="0" presStyleCnt="2"/>
      <dgm:spPr/>
    </dgm:pt>
    <dgm:pt modelId="{E8D203E5-7933-4AAF-88E7-08ABA70AC459}" type="pres">
      <dgm:prSet presAssocID="{2FB79AEF-5954-4551-8A48-F32727B6CF43}" presName="horz1" presStyleCnt="0"/>
      <dgm:spPr/>
    </dgm:pt>
    <dgm:pt modelId="{15EA75B7-6996-4063-B68E-BE258B272A9C}" type="pres">
      <dgm:prSet presAssocID="{2FB79AEF-5954-4551-8A48-F32727B6CF43}" presName="tx1" presStyleLbl="revTx" presStyleIdx="0" presStyleCnt="6" custScaleX="144323" custScaleY="27566"/>
      <dgm:spPr/>
    </dgm:pt>
    <dgm:pt modelId="{9EE5F23D-8C79-45C5-90C2-A39E5450B749}" type="pres">
      <dgm:prSet presAssocID="{2FB79AEF-5954-4551-8A48-F32727B6CF43}" presName="vert1" presStyleCnt="0"/>
      <dgm:spPr/>
    </dgm:pt>
    <dgm:pt modelId="{1A7F66AB-FC96-4DD2-94CE-D91FC16C2647}" type="pres">
      <dgm:prSet presAssocID="{9900C8E2-55DB-42D8-9645-EB96DA694FE8}" presName="vertSpace2a" presStyleCnt="0"/>
      <dgm:spPr/>
    </dgm:pt>
    <dgm:pt modelId="{F131FC04-4854-4519-A513-94FA6EC85196}" type="pres">
      <dgm:prSet presAssocID="{9900C8E2-55DB-42D8-9645-EB96DA694FE8}" presName="horz2" presStyleCnt="0"/>
      <dgm:spPr/>
    </dgm:pt>
    <dgm:pt modelId="{6A247A96-A32A-4813-AE39-EAC5B3204CB9}" type="pres">
      <dgm:prSet presAssocID="{9900C8E2-55DB-42D8-9645-EB96DA694FE8}" presName="horzSpace2" presStyleCnt="0"/>
      <dgm:spPr/>
    </dgm:pt>
    <dgm:pt modelId="{334812D1-B567-4D83-9EF4-7846E63CDA53}" type="pres">
      <dgm:prSet presAssocID="{9900C8E2-55DB-42D8-9645-EB96DA694FE8}" presName="tx2" presStyleLbl="revTx" presStyleIdx="1" presStyleCnt="6" custScaleY="78109" custLinFactX="32953" custLinFactNeighborX="100000" custLinFactNeighborY="-59235"/>
      <dgm:spPr/>
    </dgm:pt>
    <dgm:pt modelId="{422AF53D-1F45-4A8F-828B-A6B108D81AEF}" type="pres">
      <dgm:prSet presAssocID="{9900C8E2-55DB-42D8-9645-EB96DA694FE8}" presName="vert2" presStyleCnt="0"/>
      <dgm:spPr/>
    </dgm:pt>
    <dgm:pt modelId="{BBE0276D-A432-41F3-BE0D-13C4AC29BAE3}" type="pres">
      <dgm:prSet presAssocID="{9900C8E2-55DB-42D8-9645-EB96DA694FE8}" presName="thinLine2b" presStyleLbl="callout" presStyleIdx="0" presStyleCnt="4"/>
      <dgm:spPr/>
    </dgm:pt>
    <dgm:pt modelId="{C6684A73-5AB6-4E32-9280-5C3D38790F7E}" type="pres">
      <dgm:prSet presAssocID="{9900C8E2-55DB-42D8-9645-EB96DA694FE8}" presName="vertSpace2b" presStyleCnt="0"/>
      <dgm:spPr/>
    </dgm:pt>
    <dgm:pt modelId="{8C49DA4E-C2F2-49F0-BF7E-731E2269559A}" type="pres">
      <dgm:prSet presAssocID="{64D89ADD-0747-4ADB-AE1E-8779CCB2C997}" presName="horz2" presStyleCnt="0"/>
      <dgm:spPr/>
    </dgm:pt>
    <dgm:pt modelId="{9389BAB5-B53B-4A48-A07E-E2E8EB3F38D8}" type="pres">
      <dgm:prSet presAssocID="{64D89ADD-0747-4ADB-AE1E-8779CCB2C997}" presName="horzSpace2" presStyleCnt="0"/>
      <dgm:spPr/>
    </dgm:pt>
    <dgm:pt modelId="{ED7BEF31-B9EB-40C3-8DF6-A9587E28AF08}" type="pres">
      <dgm:prSet presAssocID="{64D89ADD-0747-4ADB-AE1E-8779CCB2C997}" presName="tx2" presStyleLbl="revTx" presStyleIdx="2" presStyleCnt="6" custScaleY="69693" custLinFactNeighborX="0" custLinFactNeighborY="-3263"/>
      <dgm:spPr/>
    </dgm:pt>
    <dgm:pt modelId="{F9DDBED3-CE5E-462A-B8CC-77CB9549D86C}" type="pres">
      <dgm:prSet presAssocID="{64D89ADD-0747-4ADB-AE1E-8779CCB2C997}" presName="vert2" presStyleCnt="0"/>
      <dgm:spPr/>
    </dgm:pt>
    <dgm:pt modelId="{5D50DFE2-5CE2-45D8-956D-760BFAF22C56}" type="pres">
      <dgm:prSet presAssocID="{64D89ADD-0747-4ADB-AE1E-8779CCB2C997}" presName="thinLine2b" presStyleLbl="callout" presStyleIdx="1" presStyleCnt="4"/>
      <dgm:spPr/>
    </dgm:pt>
    <dgm:pt modelId="{60D268F6-A23A-4B91-8178-5F589888954B}" type="pres">
      <dgm:prSet presAssocID="{64D89ADD-0747-4ADB-AE1E-8779CCB2C997}" presName="vertSpace2b" presStyleCnt="0"/>
      <dgm:spPr/>
    </dgm:pt>
    <dgm:pt modelId="{90205503-765B-465C-B23B-0C69D999746A}" type="pres">
      <dgm:prSet presAssocID="{61E56B18-409D-4921-A16D-A52B8BE43EEB}" presName="thickLine" presStyleLbl="alignNode1" presStyleIdx="1" presStyleCnt="2"/>
      <dgm:spPr/>
    </dgm:pt>
    <dgm:pt modelId="{5D077F26-2F9D-45BD-BA6B-8E55156D8E64}" type="pres">
      <dgm:prSet presAssocID="{61E56B18-409D-4921-A16D-A52B8BE43EEB}" presName="horz1" presStyleCnt="0"/>
      <dgm:spPr/>
    </dgm:pt>
    <dgm:pt modelId="{76296E7A-87A9-476A-A64C-EB8A7FF1D436}" type="pres">
      <dgm:prSet presAssocID="{61E56B18-409D-4921-A16D-A52B8BE43EEB}" presName="tx1" presStyleLbl="revTx" presStyleIdx="3" presStyleCnt="6" custScaleX="144542" custScaleY="30916"/>
      <dgm:spPr/>
    </dgm:pt>
    <dgm:pt modelId="{0F7AAF94-3802-43DC-B303-531501D14A52}" type="pres">
      <dgm:prSet presAssocID="{61E56B18-409D-4921-A16D-A52B8BE43EEB}" presName="vert1" presStyleCnt="0"/>
      <dgm:spPr/>
    </dgm:pt>
    <dgm:pt modelId="{C0EA6A84-92B5-42B4-936D-B0DE81B373BE}" type="pres">
      <dgm:prSet presAssocID="{406AD3A9-79B8-4DA1-B65B-4290ECCD7B3C}" presName="vertSpace2a" presStyleCnt="0"/>
      <dgm:spPr/>
    </dgm:pt>
    <dgm:pt modelId="{6F7AE2FC-AD63-4BE5-803A-40E28D0550D4}" type="pres">
      <dgm:prSet presAssocID="{406AD3A9-79B8-4DA1-B65B-4290ECCD7B3C}" presName="horz2" presStyleCnt="0"/>
      <dgm:spPr/>
    </dgm:pt>
    <dgm:pt modelId="{9623D2DE-7B10-4CA0-AACD-15E3DE9A61FA}" type="pres">
      <dgm:prSet presAssocID="{406AD3A9-79B8-4DA1-B65B-4290ECCD7B3C}" presName="horzSpace2" presStyleCnt="0"/>
      <dgm:spPr/>
    </dgm:pt>
    <dgm:pt modelId="{531C787C-C13C-4F96-839E-9F12384210E8}" type="pres">
      <dgm:prSet presAssocID="{406AD3A9-79B8-4DA1-B65B-4290ECCD7B3C}" presName="tx2" presStyleLbl="revTx" presStyleIdx="4" presStyleCnt="6" custScaleY="85987"/>
      <dgm:spPr/>
    </dgm:pt>
    <dgm:pt modelId="{B7F04D25-5C12-46FF-8E53-FC3661F662B3}" type="pres">
      <dgm:prSet presAssocID="{406AD3A9-79B8-4DA1-B65B-4290ECCD7B3C}" presName="vert2" presStyleCnt="0"/>
      <dgm:spPr/>
    </dgm:pt>
    <dgm:pt modelId="{0F8E47AC-BEC2-4DDE-A8A8-DE4696ADF7F2}" type="pres">
      <dgm:prSet presAssocID="{406AD3A9-79B8-4DA1-B65B-4290ECCD7B3C}" presName="thinLine2b" presStyleLbl="callout" presStyleIdx="2" presStyleCnt="4"/>
      <dgm:spPr/>
    </dgm:pt>
    <dgm:pt modelId="{13F0B152-3C2E-4B5C-8700-C02014AF6D06}" type="pres">
      <dgm:prSet presAssocID="{406AD3A9-79B8-4DA1-B65B-4290ECCD7B3C}" presName="vertSpace2b" presStyleCnt="0"/>
      <dgm:spPr/>
    </dgm:pt>
    <dgm:pt modelId="{05AD35E5-7629-4BBC-AE68-38CC31296F9A}" type="pres">
      <dgm:prSet presAssocID="{E795E494-84D8-4C56-B4EB-D71DCA77B60F}" presName="horz2" presStyleCnt="0"/>
      <dgm:spPr/>
    </dgm:pt>
    <dgm:pt modelId="{1C4D6917-139F-4436-B535-FB9BD7D98C78}" type="pres">
      <dgm:prSet presAssocID="{E795E494-84D8-4C56-B4EB-D71DCA77B60F}" presName="horzSpace2" presStyleCnt="0"/>
      <dgm:spPr/>
    </dgm:pt>
    <dgm:pt modelId="{6DA36BAB-66B7-481C-BB5A-54F1E850EE5E}" type="pres">
      <dgm:prSet presAssocID="{E795E494-84D8-4C56-B4EB-D71DCA77B60F}" presName="tx2" presStyleLbl="revTx" presStyleIdx="5" presStyleCnt="6" custScaleX="88479"/>
      <dgm:spPr/>
    </dgm:pt>
    <dgm:pt modelId="{9A15BADD-38C7-45D5-9C6C-6CD9894378AF}" type="pres">
      <dgm:prSet presAssocID="{E795E494-84D8-4C56-B4EB-D71DCA77B60F}" presName="vert2" presStyleCnt="0"/>
      <dgm:spPr/>
    </dgm:pt>
    <dgm:pt modelId="{9B14C5A8-A2E2-4D67-B619-3FED5D2182D8}" type="pres">
      <dgm:prSet presAssocID="{E795E494-84D8-4C56-B4EB-D71DCA77B60F}" presName="thinLine2b" presStyleLbl="callout" presStyleIdx="3" presStyleCnt="4"/>
      <dgm:spPr/>
    </dgm:pt>
    <dgm:pt modelId="{2A3BB901-97DC-4B1A-8061-99CE2937A1F1}" type="pres">
      <dgm:prSet presAssocID="{E795E494-84D8-4C56-B4EB-D71DCA77B60F}" presName="vertSpace2b" presStyleCnt="0"/>
      <dgm:spPr/>
    </dgm:pt>
  </dgm:ptLst>
  <dgm:cxnLst>
    <dgm:cxn modelId="{E78C8403-36A8-4DC8-AC09-90C517E2D064}" type="presOf" srcId="{6B3317DD-9CE0-4EC1-AB66-26BC296239C2}" destId="{C90BB518-6D90-4E84-AC3C-481078D4B87A}" srcOrd="0" destOrd="0" presId="urn:microsoft.com/office/officeart/2008/layout/LinedList"/>
    <dgm:cxn modelId="{7990BA26-4895-4B0E-9B40-9A64D09192BA}" type="presOf" srcId="{E795E494-84D8-4C56-B4EB-D71DCA77B60F}" destId="{6DA36BAB-66B7-481C-BB5A-54F1E850EE5E}" srcOrd="0" destOrd="0" presId="urn:microsoft.com/office/officeart/2008/layout/LinedList"/>
    <dgm:cxn modelId="{584E7233-8E22-4E89-84D4-ACD8AA47DDC2}" srcId="{6B3317DD-9CE0-4EC1-AB66-26BC296239C2}" destId="{61E56B18-409D-4921-A16D-A52B8BE43EEB}" srcOrd="1" destOrd="0" parTransId="{4529D299-C06B-450B-87F8-836D966320AD}" sibTransId="{D65B829A-A519-4FB5-A228-F3E4A18748A8}"/>
    <dgm:cxn modelId="{64702183-681D-4289-9C4C-C14B81C2FA34}" type="presOf" srcId="{64D89ADD-0747-4ADB-AE1E-8779CCB2C997}" destId="{ED7BEF31-B9EB-40C3-8DF6-A9587E28AF08}" srcOrd="0" destOrd="0" presId="urn:microsoft.com/office/officeart/2008/layout/LinedList"/>
    <dgm:cxn modelId="{281A6683-1745-43A7-926B-913D80A996CE}" type="presOf" srcId="{61E56B18-409D-4921-A16D-A52B8BE43EEB}" destId="{76296E7A-87A9-476A-A64C-EB8A7FF1D436}" srcOrd="0" destOrd="0" presId="urn:microsoft.com/office/officeart/2008/layout/LinedList"/>
    <dgm:cxn modelId="{29611696-493C-47A1-A3B5-DF3B7054F6A9}" type="presOf" srcId="{406AD3A9-79B8-4DA1-B65B-4290ECCD7B3C}" destId="{531C787C-C13C-4F96-839E-9F12384210E8}" srcOrd="0" destOrd="0" presId="urn:microsoft.com/office/officeart/2008/layout/LinedList"/>
    <dgm:cxn modelId="{50A235A3-B0EA-45BF-A48D-2935DB0F4BB3}" type="presOf" srcId="{9900C8E2-55DB-42D8-9645-EB96DA694FE8}" destId="{334812D1-B567-4D83-9EF4-7846E63CDA53}" srcOrd="0" destOrd="0" presId="urn:microsoft.com/office/officeart/2008/layout/LinedList"/>
    <dgm:cxn modelId="{31161BA5-53B7-4817-B306-F45B4E7E2E71}" type="presOf" srcId="{2FB79AEF-5954-4551-8A48-F32727B6CF43}" destId="{15EA75B7-6996-4063-B68E-BE258B272A9C}" srcOrd="0" destOrd="0" presId="urn:microsoft.com/office/officeart/2008/layout/LinedList"/>
    <dgm:cxn modelId="{4F28FBC8-CA42-4067-9DC9-B2840FE8D28C}" srcId="{6B3317DD-9CE0-4EC1-AB66-26BC296239C2}" destId="{2FB79AEF-5954-4551-8A48-F32727B6CF43}" srcOrd="0" destOrd="0" parTransId="{35A992A0-54F9-4115-AA41-C40B6E3232B0}" sibTransId="{E0506CD8-4FF9-4D78-89F0-7B04C8BCA2D2}"/>
    <dgm:cxn modelId="{B8365BD3-3EE2-4F28-8932-9632650D439C}" srcId="{2FB79AEF-5954-4551-8A48-F32727B6CF43}" destId="{64D89ADD-0747-4ADB-AE1E-8779CCB2C997}" srcOrd="1" destOrd="0" parTransId="{AF7B4376-09A3-4D8C-A0B4-E7BB207C77E2}" sibTransId="{5E3D9CFE-0997-4E6C-8872-5BC95B7A2815}"/>
    <dgm:cxn modelId="{120963D8-C9FC-4605-B2EE-C59C2AB9AB25}" srcId="{61E56B18-409D-4921-A16D-A52B8BE43EEB}" destId="{406AD3A9-79B8-4DA1-B65B-4290ECCD7B3C}" srcOrd="0" destOrd="0" parTransId="{F5E177FC-7CBB-48CD-AEF1-182D252A671A}" sibTransId="{D2400A5C-4A3D-4F72-8C8F-7A011F62C6CC}"/>
    <dgm:cxn modelId="{FFD43EE0-A539-4450-9CFE-231F93C9D89C}" srcId="{61E56B18-409D-4921-A16D-A52B8BE43EEB}" destId="{E795E494-84D8-4C56-B4EB-D71DCA77B60F}" srcOrd="1" destOrd="0" parTransId="{15BADB10-BD0C-4737-9841-0168B43ADEEE}" sibTransId="{2D9B0C45-42E5-4979-A62B-F0FCAAAC60DC}"/>
    <dgm:cxn modelId="{D638CDE2-D33A-423A-A0BA-A3A31D89D300}" srcId="{2FB79AEF-5954-4551-8A48-F32727B6CF43}" destId="{9900C8E2-55DB-42D8-9645-EB96DA694FE8}" srcOrd="0" destOrd="0" parTransId="{E122E9AE-F5CF-4BD0-825E-5D3D8DA6769D}" sibTransId="{19BAF7BA-252B-4B3C-B013-73997E8844B5}"/>
    <dgm:cxn modelId="{69DAD9B3-A838-44BB-9C19-6BBAA72806AA}" type="presParOf" srcId="{C90BB518-6D90-4E84-AC3C-481078D4B87A}" destId="{85F02D77-CAC4-4FC3-84F5-151E6700DC1C}" srcOrd="0" destOrd="0" presId="urn:microsoft.com/office/officeart/2008/layout/LinedList"/>
    <dgm:cxn modelId="{EA9D4E97-0C71-4115-8EDB-580E43B89770}" type="presParOf" srcId="{C90BB518-6D90-4E84-AC3C-481078D4B87A}" destId="{E8D203E5-7933-4AAF-88E7-08ABA70AC459}" srcOrd="1" destOrd="0" presId="urn:microsoft.com/office/officeart/2008/layout/LinedList"/>
    <dgm:cxn modelId="{28FE440B-94AC-46F6-849C-BACEAC3C7AC5}" type="presParOf" srcId="{E8D203E5-7933-4AAF-88E7-08ABA70AC459}" destId="{15EA75B7-6996-4063-B68E-BE258B272A9C}" srcOrd="0" destOrd="0" presId="urn:microsoft.com/office/officeart/2008/layout/LinedList"/>
    <dgm:cxn modelId="{7D517D85-13A9-4B7E-A167-30BF7907E324}" type="presParOf" srcId="{E8D203E5-7933-4AAF-88E7-08ABA70AC459}" destId="{9EE5F23D-8C79-45C5-90C2-A39E5450B749}" srcOrd="1" destOrd="0" presId="urn:microsoft.com/office/officeart/2008/layout/LinedList"/>
    <dgm:cxn modelId="{11AD18D6-5769-4250-A601-EDDC87B712FD}" type="presParOf" srcId="{9EE5F23D-8C79-45C5-90C2-A39E5450B749}" destId="{1A7F66AB-FC96-4DD2-94CE-D91FC16C2647}" srcOrd="0" destOrd="0" presId="urn:microsoft.com/office/officeart/2008/layout/LinedList"/>
    <dgm:cxn modelId="{FF1C0F60-E550-465C-9B09-1775F89D39C1}" type="presParOf" srcId="{9EE5F23D-8C79-45C5-90C2-A39E5450B749}" destId="{F131FC04-4854-4519-A513-94FA6EC85196}" srcOrd="1" destOrd="0" presId="urn:microsoft.com/office/officeart/2008/layout/LinedList"/>
    <dgm:cxn modelId="{C12FC5A0-C8E1-4E59-805C-89FCC1457B98}" type="presParOf" srcId="{F131FC04-4854-4519-A513-94FA6EC85196}" destId="{6A247A96-A32A-4813-AE39-EAC5B3204CB9}" srcOrd="0" destOrd="0" presId="urn:microsoft.com/office/officeart/2008/layout/LinedList"/>
    <dgm:cxn modelId="{74BC64A2-18DB-4D98-BF3B-74986FB4C41B}" type="presParOf" srcId="{F131FC04-4854-4519-A513-94FA6EC85196}" destId="{334812D1-B567-4D83-9EF4-7846E63CDA53}" srcOrd="1" destOrd="0" presId="urn:microsoft.com/office/officeart/2008/layout/LinedList"/>
    <dgm:cxn modelId="{2043C01B-BBEF-47CE-92EE-A74781CC2C51}" type="presParOf" srcId="{F131FC04-4854-4519-A513-94FA6EC85196}" destId="{422AF53D-1F45-4A8F-828B-A6B108D81AEF}" srcOrd="2" destOrd="0" presId="urn:microsoft.com/office/officeart/2008/layout/LinedList"/>
    <dgm:cxn modelId="{8D87D2B1-84EA-42DE-8DA1-58FCB6059E4D}" type="presParOf" srcId="{9EE5F23D-8C79-45C5-90C2-A39E5450B749}" destId="{BBE0276D-A432-41F3-BE0D-13C4AC29BAE3}" srcOrd="2" destOrd="0" presId="urn:microsoft.com/office/officeart/2008/layout/LinedList"/>
    <dgm:cxn modelId="{000A3E39-F59C-4976-9D24-B4A5FC312E95}" type="presParOf" srcId="{9EE5F23D-8C79-45C5-90C2-A39E5450B749}" destId="{C6684A73-5AB6-4E32-9280-5C3D38790F7E}" srcOrd="3" destOrd="0" presId="urn:microsoft.com/office/officeart/2008/layout/LinedList"/>
    <dgm:cxn modelId="{79A7EEA2-C6B1-4EA4-9526-6166F84277EA}" type="presParOf" srcId="{9EE5F23D-8C79-45C5-90C2-A39E5450B749}" destId="{8C49DA4E-C2F2-49F0-BF7E-731E2269559A}" srcOrd="4" destOrd="0" presId="urn:microsoft.com/office/officeart/2008/layout/LinedList"/>
    <dgm:cxn modelId="{C64F9B20-0086-44AB-B340-5AEF4E35FEB3}" type="presParOf" srcId="{8C49DA4E-C2F2-49F0-BF7E-731E2269559A}" destId="{9389BAB5-B53B-4A48-A07E-E2E8EB3F38D8}" srcOrd="0" destOrd="0" presId="urn:microsoft.com/office/officeart/2008/layout/LinedList"/>
    <dgm:cxn modelId="{641991C0-60F2-402C-9C81-BFCB75280271}" type="presParOf" srcId="{8C49DA4E-C2F2-49F0-BF7E-731E2269559A}" destId="{ED7BEF31-B9EB-40C3-8DF6-A9587E28AF08}" srcOrd="1" destOrd="0" presId="urn:microsoft.com/office/officeart/2008/layout/LinedList"/>
    <dgm:cxn modelId="{B89D7118-6BEA-4A7B-AE89-92E5130B42F3}" type="presParOf" srcId="{8C49DA4E-C2F2-49F0-BF7E-731E2269559A}" destId="{F9DDBED3-CE5E-462A-B8CC-77CB9549D86C}" srcOrd="2" destOrd="0" presId="urn:microsoft.com/office/officeart/2008/layout/LinedList"/>
    <dgm:cxn modelId="{1B302CEF-1E99-4C4E-8537-A649333708FD}" type="presParOf" srcId="{9EE5F23D-8C79-45C5-90C2-A39E5450B749}" destId="{5D50DFE2-5CE2-45D8-956D-760BFAF22C56}" srcOrd="5" destOrd="0" presId="urn:microsoft.com/office/officeart/2008/layout/LinedList"/>
    <dgm:cxn modelId="{BD403D99-2C1A-4A8C-9F70-43B8C19ECD8B}" type="presParOf" srcId="{9EE5F23D-8C79-45C5-90C2-A39E5450B749}" destId="{60D268F6-A23A-4B91-8178-5F589888954B}" srcOrd="6" destOrd="0" presId="urn:microsoft.com/office/officeart/2008/layout/LinedList"/>
    <dgm:cxn modelId="{5F246210-6023-4C31-BF2C-8731B9D4AFE4}" type="presParOf" srcId="{C90BB518-6D90-4E84-AC3C-481078D4B87A}" destId="{90205503-765B-465C-B23B-0C69D999746A}" srcOrd="2" destOrd="0" presId="urn:microsoft.com/office/officeart/2008/layout/LinedList"/>
    <dgm:cxn modelId="{C1A03C81-E80A-4562-88FA-26A9805A1BD6}" type="presParOf" srcId="{C90BB518-6D90-4E84-AC3C-481078D4B87A}" destId="{5D077F26-2F9D-45BD-BA6B-8E55156D8E64}" srcOrd="3" destOrd="0" presId="urn:microsoft.com/office/officeart/2008/layout/LinedList"/>
    <dgm:cxn modelId="{31814F27-CA53-44B2-841E-F43123C24FE1}" type="presParOf" srcId="{5D077F26-2F9D-45BD-BA6B-8E55156D8E64}" destId="{76296E7A-87A9-476A-A64C-EB8A7FF1D436}" srcOrd="0" destOrd="0" presId="urn:microsoft.com/office/officeart/2008/layout/LinedList"/>
    <dgm:cxn modelId="{4A176849-17D9-4A8E-9AAA-04554CA7ABD4}" type="presParOf" srcId="{5D077F26-2F9D-45BD-BA6B-8E55156D8E64}" destId="{0F7AAF94-3802-43DC-B303-531501D14A52}" srcOrd="1" destOrd="0" presId="urn:microsoft.com/office/officeart/2008/layout/LinedList"/>
    <dgm:cxn modelId="{0C0A468B-D560-4237-8D4B-B1133A6A9B8C}" type="presParOf" srcId="{0F7AAF94-3802-43DC-B303-531501D14A52}" destId="{C0EA6A84-92B5-42B4-936D-B0DE81B373BE}" srcOrd="0" destOrd="0" presId="urn:microsoft.com/office/officeart/2008/layout/LinedList"/>
    <dgm:cxn modelId="{D0420A8D-4DE8-4B31-92B3-2DB4412C1824}" type="presParOf" srcId="{0F7AAF94-3802-43DC-B303-531501D14A52}" destId="{6F7AE2FC-AD63-4BE5-803A-40E28D0550D4}" srcOrd="1" destOrd="0" presId="urn:microsoft.com/office/officeart/2008/layout/LinedList"/>
    <dgm:cxn modelId="{895DEC69-FFD3-43A7-8A1E-F503C69B72F5}" type="presParOf" srcId="{6F7AE2FC-AD63-4BE5-803A-40E28D0550D4}" destId="{9623D2DE-7B10-4CA0-AACD-15E3DE9A61FA}" srcOrd="0" destOrd="0" presId="urn:microsoft.com/office/officeart/2008/layout/LinedList"/>
    <dgm:cxn modelId="{539105B0-B577-49D9-B873-042CE2543DD2}" type="presParOf" srcId="{6F7AE2FC-AD63-4BE5-803A-40E28D0550D4}" destId="{531C787C-C13C-4F96-839E-9F12384210E8}" srcOrd="1" destOrd="0" presId="urn:microsoft.com/office/officeart/2008/layout/LinedList"/>
    <dgm:cxn modelId="{AE19259C-90E3-4CCE-9ED7-ACC92E768434}" type="presParOf" srcId="{6F7AE2FC-AD63-4BE5-803A-40E28D0550D4}" destId="{B7F04D25-5C12-46FF-8E53-FC3661F662B3}" srcOrd="2" destOrd="0" presId="urn:microsoft.com/office/officeart/2008/layout/LinedList"/>
    <dgm:cxn modelId="{18AC2A76-7AD4-4895-9BE5-04A98D235C09}" type="presParOf" srcId="{0F7AAF94-3802-43DC-B303-531501D14A52}" destId="{0F8E47AC-BEC2-4DDE-A8A8-DE4696ADF7F2}" srcOrd="2" destOrd="0" presId="urn:microsoft.com/office/officeart/2008/layout/LinedList"/>
    <dgm:cxn modelId="{47797608-7A8D-46C8-BF9B-1BA0A8A6FBFC}" type="presParOf" srcId="{0F7AAF94-3802-43DC-B303-531501D14A52}" destId="{13F0B152-3C2E-4B5C-8700-C02014AF6D06}" srcOrd="3" destOrd="0" presId="urn:microsoft.com/office/officeart/2008/layout/LinedList"/>
    <dgm:cxn modelId="{D2B87BEE-8319-4640-B14F-62376673CFCC}" type="presParOf" srcId="{0F7AAF94-3802-43DC-B303-531501D14A52}" destId="{05AD35E5-7629-4BBC-AE68-38CC31296F9A}" srcOrd="4" destOrd="0" presId="urn:microsoft.com/office/officeart/2008/layout/LinedList"/>
    <dgm:cxn modelId="{7B9EEAEC-8E82-4611-A498-A746E91C7F05}" type="presParOf" srcId="{05AD35E5-7629-4BBC-AE68-38CC31296F9A}" destId="{1C4D6917-139F-4436-B535-FB9BD7D98C78}" srcOrd="0" destOrd="0" presId="urn:microsoft.com/office/officeart/2008/layout/LinedList"/>
    <dgm:cxn modelId="{73C1A670-F724-463C-83B8-D4A4C0C13465}" type="presParOf" srcId="{05AD35E5-7629-4BBC-AE68-38CC31296F9A}" destId="{6DA36BAB-66B7-481C-BB5A-54F1E850EE5E}" srcOrd="1" destOrd="0" presId="urn:microsoft.com/office/officeart/2008/layout/LinedList"/>
    <dgm:cxn modelId="{A49DECC8-A13C-42BD-9918-755DE6ED6189}" type="presParOf" srcId="{05AD35E5-7629-4BBC-AE68-38CC31296F9A}" destId="{9A15BADD-38C7-45D5-9C6C-6CD9894378AF}" srcOrd="2" destOrd="0" presId="urn:microsoft.com/office/officeart/2008/layout/LinedList"/>
    <dgm:cxn modelId="{2A89BC9A-E7FE-453B-87CE-6AC449C5D791}" type="presParOf" srcId="{0F7AAF94-3802-43DC-B303-531501D14A52}" destId="{9B14C5A8-A2E2-4D67-B619-3FED5D2182D8}" srcOrd="5" destOrd="0" presId="urn:microsoft.com/office/officeart/2008/layout/LinedList"/>
    <dgm:cxn modelId="{933EB89B-643E-46EE-9FEC-A4AD5750C85B}" type="presParOf" srcId="{0F7AAF94-3802-43DC-B303-531501D14A52}" destId="{2A3BB901-97DC-4B1A-8061-99CE2937A1F1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2AABF1-3D7E-4AB5-937C-B175D10146E7}" type="doc">
      <dgm:prSet loTypeId="urn:microsoft.com/office/officeart/2008/layout/LinedList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n-GB"/>
        </a:p>
      </dgm:t>
    </dgm:pt>
    <dgm:pt modelId="{EE00090E-56CC-4D15-9CDB-9886B5ED6776}">
      <dgm:prSet phldrT="[Text]" custT="1"/>
      <dgm:spPr/>
      <dgm:t>
        <a:bodyPr/>
        <a:lstStyle/>
        <a:p>
          <a:pPr algn="l"/>
          <a:r>
            <a:rPr lang="en-GB" sz="1100" dirty="0">
              <a:latin typeface="Calibri" panose="020F0502020204030204" pitchFamily="34" charset="0"/>
              <a:cs typeface="Calibri" panose="020F0502020204030204" pitchFamily="34" charset="0"/>
            </a:rPr>
            <a:t>As part of the </a:t>
          </a:r>
          <a:r>
            <a:rPr lang="en-GB" sz="1100" b="1" dirty="0">
              <a:latin typeface="Calibri" panose="020F0502020204030204" pitchFamily="34" charset="0"/>
              <a:cs typeface="Calibri" panose="020F0502020204030204" pitchFamily="34" charset="0"/>
            </a:rPr>
            <a:t>2015 Devolution Deal, Mayoral CA gained new powers and options for delivery of bus services. This included the ability to move to a London style regulated modal (franchising)</a:t>
          </a:r>
          <a:r>
            <a:rPr lang="en-GB" sz="1100" dirty="0">
              <a:latin typeface="Calibri" panose="020F0502020204030204" pitchFamily="34" charset="0"/>
              <a:cs typeface="Calibri" panose="020F0502020204030204" pitchFamily="34" charset="0"/>
            </a:rPr>
            <a:t> to end the de-regulation imposed in 1986</a:t>
          </a:r>
        </a:p>
      </dgm:t>
    </dgm:pt>
    <dgm:pt modelId="{99033623-5527-45B6-907E-FBBDF9A35BB4}" type="parTrans" cxnId="{1B1386F5-4742-4164-95F2-788A45E6DEDC}">
      <dgm:prSet/>
      <dgm:spPr/>
      <dgm:t>
        <a:bodyPr/>
        <a:lstStyle/>
        <a:p>
          <a:pPr algn="l"/>
          <a:endParaRPr lang="en-GB"/>
        </a:p>
      </dgm:t>
    </dgm:pt>
    <dgm:pt modelId="{47EF2042-DCC9-47CF-8B84-592BFD2EC079}" type="sibTrans" cxnId="{1B1386F5-4742-4164-95F2-788A45E6DEDC}">
      <dgm:prSet/>
      <dgm:spPr/>
      <dgm:t>
        <a:bodyPr/>
        <a:lstStyle/>
        <a:p>
          <a:pPr algn="l"/>
          <a:endParaRPr lang="en-GB"/>
        </a:p>
      </dgm:t>
    </dgm:pt>
    <dgm:pt modelId="{DA82703D-B4F0-41CC-B4AA-7487CDEC83C9}">
      <dgm:prSet phldrT="[Text]" custT="1"/>
      <dgm:spPr/>
      <dgm:t>
        <a:bodyPr/>
        <a:lstStyle/>
        <a:p>
          <a:pPr algn="l"/>
          <a:r>
            <a:rPr lang="en-GB" sz="1100" b="1" dirty="0">
              <a:latin typeface="Calibri" panose="020F0502020204030204" pitchFamily="34" charset="0"/>
              <a:cs typeface="Calibri" panose="020F0502020204030204" pitchFamily="34" charset="0"/>
            </a:rPr>
            <a:t>Publicly controlled network </a:t>
          </a:r>
          <a:r>
            <a:rPr lang="en-GB" sz="1100" dirty="0">
              <a:latin typeface="Calibri" panose="020F0502020204030204" pitchFamily="34" charset="0"/>
              <a:cs typeface="Calibri" panose="020F0502020204030204" pitchFamily="34" charset="0"/>
            </a:rPr>
            <a:t>– gives us the ability to focus on what local leaders want to prioritise. </a:t>
          </a:r>
        </a:p>
      </dgm:t>
    </dgm:pt>
    <dgm:pt modelId="{34907BD4-272A-4EF8-92CA-C857E8413709}" type="parTrans" cxnId="{F14560D7-4530-4709-95A0-DA6C0A373FB4}">
      <dgm:prSet/>
      <dgm:spPr/>
      <dgm:t>
        <a:bodyPr/>
        <a:lstStyle/>
        <a:p>
          <a:pPr algn="l"/>
          <a:endParaRPr lang="en-GB"/>
        </a:p>
      </dgm:t>
    </dgm:pt>
    <dgm:pt modelId="{2F9D151C-9382-458A-8B38-1AC86FB39B74}" type="sibTrans" cxnId="{F14560D7-4530-4709-95A0-DA6C0A373FB4}">
      <dgm:prSet/>
      <dgm:spPr/>
      <dgm:t>
        <a:bodyPr/>
        <a:lstStyle/>
        <a:p>
          <a:pPr algn="l"/>
          <a:endParaRPr lang="en-GB"/>
        </a:p>
      </dgm:t>
    </dgm:pt>
    <dgm:pt modelId="{54597D0D-6A94-4CB3-9908-10E936AB771C}">
      <dgm:prSet phldrT="[Text]" custT="1"/>
      <dgm:spPr/>
      <dgm:t>
        <a:bodyPr/>
        <a:lstStyle/>
        <a:p>
          <a:pPr algn="l"/>
          <a:r>
            <a:rPr lang="en-GB" sz="1100" dirty="0">
              <a:latin typeface="Calibri" panose="020F0502020204030204" pitchFamily="34" charset="0"/>
              <a:cs typeface="Calibri" panose="020F0502020204030204" pitchFamily="34" charset="0"/>
            </a:rPr>
            <a:t>New powers delivered by Bus Service Act 2017. To utilise these powers a Treasury style business case had to be completed. Work commenced in 2017 and is now nearing completion. </a:t>
          </a:r>
        </a:p>
      </dgm:t>
    </dgm:pt>
    <dgm:pt modelId="{A6D78D31-62FC-45FE-B3A8-5BF6949A627E}" type="parTrans" cxnId="{BA919783-CA55-4C83-862D-7F1BF4C0B058}">
      <dgm:prSet/>
      <dgm:spPr/>
      <dgm:t>
        <a:bodyPr/>
        <a:lstStyle/>
        <a:p>
          <a:pPr algn="l"/>
          <a:endParaRPr lang="en-GB"/>
        </a:p>
      </dgm:t>
    </dgm:pt>
    <dgm:pt modelId="{D0C281D9-3ADA-420F-BEEC-3333160B7B2E}" type="sibTrans" cxnId="{BA919783-CA55-4C83-862D-7F1BF4C0B058}">
      <dgm:prSet/>
      <dgm:spPr/>
      <dgm:t>
        <a:bodyPr/>
        <a:lstStyle/>
        <a:p>
          <a:pPr algn="l"/>
          <a:endParaRPr lang="en-GB"/>
        </a:p>
      </dgm:t>
    </dgm:pt>
    <dgm:pt modelId="{975799B5-8BA7-4B0E-9098-B3046E3E0B8F}">
      <dgm:prSet phldrT="[Text]" custT="1"/>
      <dgm:spPr/>
      <dgm:t>
        <a:bodyPr/>
        <a:lstStyle/>
        <a:p>
          <a:pPr algn="l"/>
          <a:r>
            <a:rPr lang="en-GB" sz="1100" b="1" dirty="0">
              <a:latin typeface="Calibri" panose="020F0502020204030204" pitchFamily="34" charset="0"/>
              <a:cs typeface="Calibri" panose="020F0502020204030204" pitchFamily="34" charset="0"/>
            </a:rPr>
            <a:t>Bus Franchising an Enhanced Partnership options evaluation. Business Case showed Franchising as the strongest option. </a:t>
          </a:r>
        </a:p>
      </dgm:t>
    </dgm:pt>
    <dgm:pt modelId="{AA6B523A-9937-4B8F-B586-67498CC80D79}" type="parTrans" cxnId="{2F354AA9-960D-4904-B914-F50D4C7B50B4}">
      <dgm:prSet/>
      <dgm:spPr/>
      <dgm:t>
        <a:bodyPr/>
        <a:lstStyle/>
        <a:p>
          <a:pPr algn="l"/>
          <a:endParaRPr lang="en-GB"/>
        </a:p>
      </dgm:t>
    </dgm:pt>
    <dgm:pt modelId="{96A911CF-A616-4EED-96B6-02EFDCD29916}" type="sibTrans" cxnId="{2F354AA9-960D-4904-B914-F50D4C7B50B4}">
      <dgm:prSet/>
      <dgm:spPr/>
      <dgm:t>
        <a:bodyPr/>
        <a:lstStyle/>
        <a:p>
          <a:pPr algn="l"/>
          <a:endParaRPr lang="en-GB"/>
        </a:p>
      </dgm:t>
    </dgm:pt>
    <dgm:pt modelId="{A323D0F4-5D2D-4D5A-A2BA-3CD912A53DE1}">
      <dgm:prSet phldrT="[Text]" custT="1"/>
      <dgm:spPr/>
      <dgm:t>
        <a:bodyPr/>
        <a:lstStyle/>
        <a:p>
          <a:pPr algn="l"/>
          <a:r>
            <a:rPr lang="en-GB" sz="1100" b="1" dirty="0">
              <a:latin typeface="Calibri" panose="020F0502020204030204" pitchFamily="34" charset="0"/>
              <a:cs typeface="Calibri" panose="020F0502020204030204" pitchFamily="34" charset="0"/>
            </a:rPr>
            <a:t>Work designed around the vision for Bus </a:t>
          </a:r>
          <a:r>
            <a:rPr lang="en-GB" sz="1100" dirty="0">
              <a:latin typeface="Calibri" panose="020F0502020204030204" pitchFamily="34" charset="0"/>
              <a:cs typeface="Calibri" panose="020F0502020204030204" pitchFamily="34" charset="0"/>
            </a:rPr>
            <a:t>that came from LCR Big Bus Debate engagement exercise</a:t>
          </a:r>
        </a:p>
      </dgm:t>
    </dgm:pt>
    <dgm:pt modelId="{202B8488-2B4C-43B0-8FBE-E5012C7F3F93}" type="parTrans" cxnId="{C518CD1D-A4AE-4614-8A53-A7A87E9D3F95}">
      <dgm:prSet/>
      <dgm:spPr/>
      <dgm:t>
        <a:bodyPr/>
        <a:lstStyle/>
        <a:p>
          <a:pPr algn="l"/>
          <a:endParaRPr lang="en-GB"/>
        </a:p>
      </dgm:t>
    </dgm:pt>
    <dgm:pt modelId="{3490705D-BE2F-4D35-B018-9EC57EFF9DD1}" type="sibTrans" cxnId="{C518CD1D-A4AE-4614-8A53-A7A87E9D3F95}">
      <dgm:prSet/>
      <dgm:spPr/>
      <dgm:t>
        <a:bodyPr/>
        <a:lstStyle/>
        <a:p>
          <a:pPr algn="l"/>
          <a:endParaRPr lang="en-GB"/>
        </a:p>
      </dgm:t>
    </dgm:pt>
    <dgm:pt modelId="{C0852E96-B448-427F-92C1-520D51A6EEE6}">
      <dgm:prSet phldrT="[Text]" custT="1"/>
      <dgm:spPr/>
      <dgm:t>
        <a:bodyPr/>
        <a:lstStyle/>
        <a:p>
          <a:pPr algn="l"/>
          <a:r>
            <a:rPr lang="en-GB" sz="1100" dirty="0">
              <a:latin typeface="Calibri" panose="020F0502020204030204" pitchFamily="34" charset="0"/>
              <a:cs typeface="Calibri" panose="020F0502020204030204" pitchFamily="34" charset="0"/>
            </a:rPr>
            <a:t>Aside from Manchester, no other part of the UK is as advanced on Buses Devolution as LCRCA</a:t>
          </a:r>
        </a:p>
      </dgm:t>
    </dgm:pt>
    <dgm:pt modelId="{0F9EBCF2-BE75-45E6-AF76-6055ADB5CFD3}" type="parTrans" cxnId="{AE02ABD0-2658-4C35-9E54-19146F63CC00}">
      <dgm:prSet/>
      <dgm:spPr/>
      <dgm:t>
        <a:bodyPr/>
        <a:lstStyle/>
        <a:p>
          <a:pPr algn="l"/>
          <a:endParaRPr lang="en-GB"/>
        </a:p>
      </dgm:t>
    </dgm:pt>
    <dgm:pt modelId="{C87A1E32-C4FB-4F4A-98FA-EEC848C42338}" type="sibTrans" cxnId="{AE02ABD0-2658-4C35-9E54-19146F63CC00}">
      <dgm:prSet/>
      <dgm:spPr/>
      <dgm:t>
        <a:bodyPr/>
        <a:lstStyle/>
        <a:p>
          <a:pPr algn="l"/>
          <a:endParaRPr lang="en-GB"/>
        </a:p>
      </dgm:t>
    </dgm:pt>
    <dgm:pt modelId="{EFE64C62-4F71-4BEC-A9E2-393958BD6F6C}">
      <dgm:prSet phldrT="[Text]" custT="1"/>
      <dgm:spPr/>
      <dgm:t>
        <a:bodyPr/>
        <a:lstStyle/>
        <a:p>
          <a:pPr algn="l"/>
          <a:r>
            <a:rPr lang="en-GB" sz="1100" dirty="0">
              <a:latin typeface="Calibri" panose="020F0502020204030204" pitchFamily="34" charset="0"/>
              <a:cs typeface="Calibri" panose="020F0502020204030204" pitchFamily="34" charset="0"/>
            </a:rPr>
            <a:t>Introduced £2 single adult bus fare - any bus, any operator, on all bus journeys wholly within the Liverpool City Region</a:t>
          </a:r>
        </a:p>
      </dgm:t>
    </dgm:pt>
    <dgm:pt modelId="{0B4685C9-8585-433A-82F5-1D66C45D18B5}" type="parTrans" cxnId="{6D93E863-67CF-4D63-8151-47141E29DB36}">
      <dgm:prSet/>
      <dgm:spPr/>
      <dgm:t>
        <a:bodyPr/>
        <a:lstStyle/>
        <a:p>
          <a:endParaRPr lang="en-GB"/>
        </a:p>
      </dgm:t>
    </dgm:pt>
    <dgm:pt modelId="{260C76CA-B9EF-467D-BEDC-5F51F73189D0}" type="sibTrans" cxnId="{6D93E863-67CF-4D63-8151-47141E29DB36}">
      <dgm:prSet/>
      <dgm:spPr/>
      <dgm:t>
        <a:bodyPr/>
        <a:lstStyle/>
        <a:p>
          <a:endParaRPr lang="en-GB"/>
        </a:p>
      </dgm:t>
    </dgm:pt>
    <dgm:pt modelId="{C305E185-61A4-4F8B-A2C0-88E49B27F547}">
      <dgm:prSet phldrT="[Text]" custT="1"/>
      <dgm:spPr/>
      <dgm:t>
        <a:bodyPr/>
        <a:lstStyle/>
        <a:p>
          <a:pPr algn="l"/>
          <a:r>
            <a:rPr lang="en-GB" sz="1100" dirty="0">
              <a:latin typeface="Calibri" panose="020F0502020204030204" pitchFamily="34" charset="0"/>
              <a:cs typeface="Calibri" panose="020F0502020204030204" pitchFamily="34" charset="0"/>
            </a:rPr>
            <a:t>Statutory consultation to follow</a:t>
          </a:r>
        </a:p>
      </dgm:t>
    </dgm:pt>
    <dgm:pt modelId="{4D66EB97-D18A-4603-AE0D-F25770163BD4}" type="parTrans" cxnId="{456B18D9-F3AF-4B09-8A59-66A3CE1E2ABA}">
      <dgm:prSet/>
      <dgm:spPr/>
      <dgm:t>
        <a:bodyPr/>
        <a:lstStyle/>
        <a:p>
          <a:endParaRPr lang="en-GB"/>
        </a:p>
      </dgm:t>
    </dgm:pt>
    <dgm:pt modelId="{4199D23C-9CF7-4F39-96E5-E66576201BB9}" type="sibTrans" cxnId="{456B18D9-F3AF-4B09-8A59-66A3CE1E2ABA}">
      <dgm:prSet/>
      <dgm:spPr/>
      <dgm:t>
        <a:bodyPr/>
        <a:lstStyle/>
        <a:p>
          <a:endParaRPr lang="en-GB"/>
        </a:p>
      </dgm:t>
    </dgm:pt>
    <dgm:pt modelId="{CDBBFCF2-540B-460E-8830-82E20E37FCBE}">
      <dgm:prSet phldrT="[Text]" custT="1"/>
      <dgm:spPr/>
      <dgm:t>
        <a:bodyPr/>
        <a:lstStyle/>
        <a:p>
          <a:pPr algn="l"/>
          <a:r>
            <a:rPr lang="en-GB" sz="1100" b="1">
              <a:latin typeface="Calibri" panose="020F0502020204030204" pitchFamily="34" charset="0"/>
              <a:cs typeface="Calibri" panose="020F0502020204030204" pitchFamily="34" charset="0"/>
            </a:rPr>
            <a:t>Covid</a:t>
          </a:r>
          <a:r>
            <a:rPr lang="en-GB" sz="1100">
              <a:latin typeface="Calibri" panose="020F0502020204030204" pitchFamily="34" charset="0"/>
              <a:cs typeface="Calibri" panose="020F0502020204030204" pitchFamily="34" charset="0"/>
            </a:rPr>
            <a:t> has had a huge impact on travel an all business case work has now been reviewed in light of this</a:t>
          </a:r>
          <a:endParaRPr lang="en-GB" sz="11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CF58DD6-382E-4EE2-81EB-FB62D8FE490F}" type="parTrans" cxnId="{14DC9682-E537-405E-9FF3-A88036ABA7BC}">
      <dgm:prSet/>
      <dgm:spPr/>
      <dgm:t>
        <a:bodyPr/>
        <a:lstStyle/>
        <a:p>
          <a:endParaRPr lang="en-GB"/>
        </a:p>
      </dgm:t>
    </dgm:pt>
    <dgm:pt modelId="{D0196DD0-D9AB-493C-87E8-982ACCF65516}" type="sibTrans" cxnId="{14DC9682-E537-405E-9FF3-A88036ABA7BC}">
      <dgm:prSet/>
      <dgm:spPr/>
      <dgm:t>
        <a:bodyPr/>
        <a:lstStyle/>
        <a:p>
          <a:endParaRPr lang="en-GB"/>
        </a:p>
      </dgm:t>
    </dgm:pt>
    <dgm:pt modelId="{C85D88B2-73F4-4207-8678-ED90AD3F3709}">
      <dgm:prSet phldrT="[Text]" custT="1"/>
      <dgm:spPr/>
      <dgm:t>
        <a:bodyPr/>
        <a:lstStyle/>
        <a:p>
          <a:pPr algn="l"/>
          <a:r>
            <a:rPr lang="en-GB" sz="1100" dirty="0">
              <a:latin typeface="Calibri" panose="020F0502020204030204" pitchFamily="34" charset="0"/>
              <a:cs typeface="Calibri" panose="020F0502020204030204" pitchFamily="34" charset="0"/>
            </a:rPr>
            <a:t>Audit commenced</a:t>
          </a:r>
        </a:p>
      </dgm:t>
    </dgm:pt>
    <dgm:pt modelId="{778C0E8E-F1D8-402E-B45C-C1C414981EDC}" type="parTrans" cxnId="{0152D160-5F57-4DD0-82FE-98B3FBB17B4D}">
      <dgm:prSet/>
      <dgm:spPr/>
      <dgm:t>
        <a:bodyPr/>
        <a:lstStyle/>
        <a:p>
          <a:endParaRPr lang="en-GB"/>
        </a:p>
      </dgm:t>
    </dgm:pt>
    <dgm:pt modelId="{67C9AD2F-189B-4722-B41D-3732F993B196}" type="sibTrans" cxnId="{0152D160-5F57-4DD0-82FE-98B3FBB17B4D}">
      <dgm:prSet/>
      <dgm:spPr/>
      <dgm:t>
        <a:bodyPr/>
        <a:lstStyle/>
        <a:p>
          <a:endParaRPr lang="en-GB"/>
        </a:p>
      </dgm:t>
    </dgm:pt>
    <dgm:pt modelId="{3C50F539-5D9A-44C6-8794-E2A1A65D9605}" type="pres">
      <dgm:prSet presAssocID="{8A2AABF1-3D7E-4AB5-937C-B175D10146E7}" presName="vert0" presStyleCnt="0">
        <dgm:presLayoutVars>
          <dgm:dir/>
          <dgm:animOne val="branch"/>
          <dgm:animLvl val="lvl"/>
        </dgm:presLayoutVars>
      </dgm:prSet>
      <dgm:spPr/>
    </dgm:pt>
    <dgm:pt modelId="{BFA4F77B-4B1A-45A6-9BB8-28D0EB08E458}" type="pres">
      <dgm:prSet presAssocID="{EE00090E-56CC-4D15-9CDB-9886B5ED6776}" presName="thickLine" presStyleLbl="alignNode1" presStyleIdx="0" presStyleCnt="10"/>
      <dgm:spPr/>
    </dgm:pt>
    <dgm:pt modelId="{E7BC7037-7A47-499C-A991-3F4621B919D4}" type="pres">
      <dgm:prSet presAssocID="{EE00090E-56CC-4D15-9CDB-9886B5ED6776}" presName="horz1" presStyleCnt="0"/>
      <dgm:spPr/>
    </dgm:pt>
    <dgm:pt modelId="{4EC938DC-DD0C-4F0B-A1F6-5CBCB42E96A1}" type="pres">
      <dgm:prSet presAssocID="{EE00090E-56CC-4D15-9CDB-9886B5ED6776}" presName="tx1" presStyleLbl="revTx" presStyleIdx="0" presStyleCnt="10" custScaleY="138192"/>
      <dgm:spPr/>
    </dgm:pt>
    <dgm:pt modelId="{0E8E93EE-B84E-4DFA-BE6A-1A80C217BAC7}" type="pres">
      <dgm:prSet presAssocID="{EE00090E-56CC-4D15-9CDB-9886B5ED6776}" presName="vert1" presStyleCnt="0"/>
      <dgm:spPr/>
    </dgm:pt>
    <dgm:pt modelId="{21156160-06C7-4684-8C26-3A89709B6C9A}" type="pres">
      <dgm:prSet presAssocID="{54597D0D-6A94-4CB3-9908-10E936AB771C}" presName="thickLine" presStyleLbl="alignNode1" presStyleIdx="1" presStyleCnt="10"/>
      <dgm:spPr/>
    </dgm:pt>
    <dgm:pt modelId="{F323E59B-BA36-4609-B0A9-669DCF5C9A17}" type="pres">
      <dgm:prSet presAssocID="{54597D0D-6A94-4CB3-9908-10E936AB771C}" presName="horz1" presStyleCnt="0"/>
      <dgm:spPr/>
    </dgm:pt>
    <dgm:pt modelId="{59693773-87B2-464C-9C06-16ABE90D3F31}" type="pres">
      <dgm:prSet presAssocID="{54597D0D-6A94-4CB3-9908-10E936AB771C}" presName="tx1" presStyleLbl="revTx" presStyleIdx="1" presStyleCnt="10" custScaleY="135805"/>
      <dgm:spPr/>
    </dgm:pt>
    <dgm:pt modelId="{34A0620B-A0A0-4485-92F2-1BD84450A2C9}" type="pres">
      <dgm:prSet presAssocID="{54597D0D-6A94-4CB3-9908-10E936AB771C}" presName="vert1" presStyleCnt="0"/>
      <dgm:spPr/>
    </dgm:pt>
    <dgm:pt modelId="{817D1353-6054-42D5-8BDE-B454BFEAF5F1}" type="pres">
      <dgm:prSet presAssocID="{975799B5-8BA7-4B0E-9098-B3046E3E0B8F}" presName="thickLine" presStyleLbl="alignNode1" presStyleIdx="2" presStyleCnt="10"/>
      <dgm:spPr/>
    </dgm:pt>
    <dgm:pt modelId="{26E10ADC-1EC7-4A51-956D-D2A6EB400425}" type="pres">
      <dgm:prSet presAssocID="{975799B5-8BA7-4B0E-9098-B3046E3E0B8F}" presName="horz1" presStyleCnt="0"/>
      <dgm:spPr/>
    </dgm:pt>
    <dgm:pt modelId="{25F3B8D4-EFEB-44E7-BFFD-6FB5C103A1F7}" type="pres">
      <dgm:prSet presAssocID="{975799B5-8BA7-4B0E-9098-B3046E3E0B8F}" presName="tx1" presStyleLbl="revTx" presStyleIdx="2" presStyleCnt="10"/>
      <dgm:spPr/>
    </dgm:pt>
    <dgm:pt modelId="{4714F93D-2FA9-439B-AC2D-62F3874CDC93}" type="pres">
      <dgm:prSet presAssocID="{975799B5-8BA7-4B0E-9098-B3046E3E0B8F}" presName="vert1" presStyleCnt="0"/>
      <dgm:spPr/>
    </dgm:pt>
    <dgm:pt modelId="{67098F2A-3FAA-4342-A505-66AD51D98E60}" type="pres">
      <dgm:prSet presAssocID="{DA82703D-B4F0-41CC-B4AA-7487CDEC83C9}" presName="thickLine" presStyleLbl="alignNode1" presStyleIdx="3" presStyleCnt="10"/>
      <dgm:spPr/>
    </dgm:pt>
    <dgm:pt modelId="{B6E0FB52-2B18-41AF-80C0-277FD2185734}" type="pres">
      <dgm:prSet presAssocID="{DA82703D-B4F0-41CC-B4AA-7487CDEC83C9}" presName="horz1" presStyleCnt="0"/>
      <dgm:spPr/>
    </dgm:pt>
    <dgm:pt modelId="{6CA51460-1C98-4E35-A449-0469CD6CF98D}" type="pres">
      <dgm:prSet presAssocID="{DA82703D-B4F0-41CC-B4AA-7487CDEC83C9}" presName="tx1" presStyleLbl="revTx" presStyleIdx="3" presStyleCnt="10"/>
      <dgm:spPr/>
    </dgm:pt>
    <dgm:pt modelId="{797E0620-7160-4F90-9FA6-DC1C685010B6}" type="pres">
      <dgm:prSet presAssocID="{DA82703D-B4F0-41CC-B4AA-7487CDEC83C9}" presName="vert1" presStyleCnt="0"/>
      <dgm:spPr/>
    </dgm:pt>
    <dgm:pt modelId="{31A036F0-9ECE-4259-A376-BB06D7D5C79A}" type="pres">
      <dgm:prSet presAssocID="{CDBBFCF2-540B-460E-8830-82E20E37FCBE}" presName="thickLine" presStyleLbl="alignNode1" presStyleIdx="4" presStyleCnt="10"/>
      <dgm:spPr/>
    </dgm:pt>
    <dgm:pt modelId="{2C9595E9-19D5-4B53-A959-87D8284780E7}" type="pres">
      <dgm:prSet presAssocID="{CDBBFCF2-540B-460E-8830-82E20E37FCBE}" presName="horz1" presStyleCnt="0"/>
      <dgm:spPr/>
    </dgm:pt>
    <dgm:pt modelId="{1204B0E3-29CA-4850-B0F9-FBF23D9F924F}" type="pres">
      <dgm:prSet presAssocID="{CDBBFCF2-540B-460E-8830-82E20E37FCBE}" presName="tx1" presStyleLbl="revTx" presStyleIdx="4" presStyleCnt="10"/>
      <dgm:spPr/>
    </dgm:pt>
    <dgm:pt modelId="{6EFB1C02-BACC-4E38-A537-77563EDBFE7C}" type="pres">
      <dgm:prSet presAssocID="{CDBBFCF2-540B-460E-8830-82E20E37FCBE}" presName="vert1" presStyleCnt="0"/>
      <dgm:spPr/>
    </dgm:pt>
    <dgm:pt modelId="{0AB1C432-CF0C-473A-80CA-48A0237DDBA2}" type="pres">
      <dgm:prSet presAssocID="{A323D0F4-5D2D-4D5A-A2BA-3CD912A53DE1}" presName="thickLine" presStyleLbl="alignNode1" presStyleIdx="5" presStyleCnt="10"/>
      <dgm:spPr/>
    </dgm:pt>
    <dgm:pt modelId="{5C5FF213-9CAD-4547-BC84-84A2D0ABBF09}" type="pres">
      <dgm:prSet presAssocID="{A323D0F4-5D2D-4D5A-A2BA-3CD912A53DE1}" presName="horz1" presStyleCnt="0"/>
      <dgm:spPr/>
    </dgm:pt>
    <dgm:pt modelId="{355688B7-5A5B-4BA1-9461-89F422C984D4}" type="pres">
      <dgm:prSet presAssocID="{A323D0F4-5D2D-4D5A-A2BA-3CD912A53DE1}" presName="tx1" presStyleLbl="revTx" presStyleIdx="5" presStyleCnt="10"/>
      <dgm:spPr/>
    </dgm:pt>
    <dgm:pt modelId="{3710492E-C8FC-48B7-BE49-26D380647D75}" type="pres">
      <dgm:prSet presAssocID="{A323D0F4-5D2D-4D5A-A2BA-3CD912A53DE1}" presName="vert1" presStyleCnt="0"/>
      <dgm:spPr/>
    </dgm:pt>
    <dgm:pt modelId="{7DD94006-E8DF-433C-9A6F-4B3B69C8AF54}" type="pres">
      <dgm:prSet presAssocID="{C0852E96-B448-427F-92C1-520D51A6EEE6}" presName="thickLine" presStyleLbl="alignNode1" presStyleIdx="6" presStyleCnt="10"/>
      <dgm:spPr/>
    </dgm:pt>
    <dgm:pt modelId="{EF538717-6C26-47D9-A096-8FBC9146D910}" type="pres">
      <dgm:prSet presAssocID="{C0852E96-B448-427F-92C1-520D51A6EEE6}" presName="horz1" presStyleCnt="0"/>
      <dgm:spPr/>
    </dgm:pt>
    <dgm:pt modelId="{7E6AD9E1-49F2-4844-8373-4E5893E0B730}" type="pres">
      <dgm:prSet presAssocID="{C0852E96-B448-427F-92C1-520D51A6EEE6}" presName="tx1" presStyleLbl="revTx" presStyleIdx="6" presStyleCnt="10"/>
      <dgm:spPr/>
    </dgm:pt>
    <dgm:pt modelId="{F9B65311-9558-4B94-90B8-7FC49F21365D}" type="pres">
      <dgm:prSet presAssocID="{C0852E96-B448-427F-92C1-520D51A6EEE6}" presName="vert1" presStyleCnt="0"/>
      <dgm:spPr/>
    </dgm:pt>
    <dgm:pt modelId="{77C3513C-3D12-4FC7-A806-F7103A2F585B}" type="pres">
      <dgm:prSet presAssocID="{EFE64C62-4F71-4BEC-A9E2-393958BD6F6C}" presName="thickLine" presStyleLbl="alignNode1" presStyleIdx="7" presStyleCnt="10"/>
      <dgm:spPr/>
    </dgm:pt>
    <dgm:pt modelId="{BECB51FD-46B7-4EF4-99C6-FA29B577B754}" type="pres">
      <dgm:prSet presAssocID="{EFE64C62-4F71-4BEC-A9E2-393958BD6F6C}" presName="horz1" presStyleCnt="0"/>
      <dgm:spPr/>
    </dgm:pt>
    <dgm:pt modelId="{59A17503-5C38-47DF-9DA8-29A6232B1AEC}" type="pres">
      <dgm:prSet presAssocID="{EFE64C62-4F71-4BEC-A9E2-393958BD6F6C}" presName="tx1" presStyleLbl="revTx" presStyleIdx="7" presStyleCnt="10"/>
      <dgm:spPr/>
    </dgm:pt>
    <dgm:pt modelId="{1CC12BB0-83EC-474B-BCAB-833F3FF95588}" type="pres">
      <dgm:prSet presAssocID="{EFE64C62-4F71-4BEC-A9E2-393958BD6F6C}" presName="vert1" presStyleCnt="0"/>
      <dgm:spPr/>
    </dgm:pt>
    <dgm:pt modelId="{09F651CE-A280-474A-A5E7-EF909B089A28}" type="pres">
      <dgm:prSet presAssocID="{C85D88B2-73F4-4207-8678-ED90AD3F3709}" presName="thickLine" presStyleLbl="alignNode1" presStyleIdx="8" presStyleCnt="10"/>
      <dgm:spPr/>
    </dgm:pt>
    <dgm:pt modelId="{B4BF83B7-B808-4DC8-AA4A-8F07AEF1F27F}" type="pres">
      <dgm:prSet presAssocID="{C85D88B2-73F4-4207-8678-ED90AD3F3709}" presName="horz1" presStyleCnt="0"/>
      <dgm:spPr/>
    </dgm:pt>
    <dgm:pt modelId="{0EE2E572-18CD-46F5-AB35-085EC929FCB9}" type="pres">
      <dgm:prSet presAssocID="{C85D88B2-73F4-4207-8678-ED90AD3F3709}" presName="tx1" presStyleLbl="revTx" presStyleIdx="8" presStyleCnt="10"/>
      <dgm:spPr/>
    </dgm:pt>
    <dgm:pt modelId="{E8A8B662-11C3-4C8B-B1D7-A75E67C35F2A}" type="pres">
      <dgm:prSet presAssocID="{C85D88B2-73F4-4207-8678-ED90AD3F3709}" presName="vert1" presStyleCnt="0"/>
      <dgm:spPr/>
    </dgm:pt>
    <dgm:pt modelId="{4E7FABE7-AB47-40D5-AE23-A3EEAB6A06AA}" type="pres">
      <dgm:prSet presAssocID="{C305E185-61A4-4F8B-A2C0-88E49B27F547}" presName="thickLine" presStyleLbl="alignNode1" presStyleIdx="9" presStyleCnt="10"/>
      <dgm:spPr/>
    </dgm:pt>
    <dgm:pt modelId="{FA23F4C2-4CEB-4F81-BD38-A3504D7AC723}" type="pres">
      <dgm:prSet presAssocID="{C305E185-61A4-4F8B-A2C0-88E49B27F547}" presName="horz1" presStyleCnt="0"/>
      <dgm:spPr/>
    </dgm:pt>
    <dgm:pt modelId="{7DBBB429-68B0-4563-BFD3-957244058C47}" type="pres">
      <dgm:prSet presAssocID="{C305E185-61A4-4F8B-A2C0-88E49B27F547}" presName="tx1" presStyleLbl="revTx" presStyleIdx="9" presStyleCnt="10"/>
      <dgm:spPr/>
    </dgm:pt>
    <dgm:pt modelId="{E69590F1-623D-4AF1-867B-03CEBFEB0C8B}" type="pres">
      <dgm:prSet presAssocID="{C305E185-61A4-4F8B-A2C0-88E49B27F547}" presName="vert1" presStyleCnt="0"/>
      <dgm:spPr/>
    </dgm:pt>
  </dgm:ptLst>
  <dgm:cxnLst>
    <dgm:cxn modelId="{9EED7A0A-82F4-4B0C-844F-C2B5DA72AF3D}" type="presOf" srcId="{EFE64C62-4F71-4BEC-A9E2-393958BD6F6C}" destId="{59A17503-5C38-47DF-9DA8-29A6232B1AEC}" srcOrd="0" destOrd="0" presId="urn:microsoft.com/office/officeart/2008/layout/LinedList"/>
    <dgm:cxn modelId="{C518CD1D-A4AE-4614-8A53-A7A87E9D3F95}" srcId="{8A2AABF1-3D7E-4AB5-937C-B175D10146E7}" destId="{A323D0F4-5D2D-4D5A-A2BA-3CD912A53DE1}" srcOrd="5" destOrd="0" parTransId="{202B8488-2B4C-43B0-8FBE-E5012C7F3F93}" sibTransId="{3490705D-BE2F-4D35-B018-9EC57EFF9DD1}"/>
    <dgm:cxn modelId="{F2DFF42B-F31A-408B-AAF0-8191D91A0933}" type="presOf" srcId="{8A2AABF1-3D7E-4AB5-937C-B175D10146E7}" destId="{3C50F539-5D9A-44C6-8794-E2A1A65D9605}" srcOrd="0" destOrd="0" presId="urn:microsoft.com/office/officeart/2008/layout/LinedList"/>
    <dgm:cxn modelId="{93591930-D060-426D-9A1D-6FEBD5EF95D5}" type="presOf" srcId="{C85D88B2-73F4-4207-8678-ED90AD3F3709}" destId="{0EE2E572-18CD-46F5-AB35-085EC929FCB9}" srcOrd="0" destOrd="0" presId="urn:microsoft.com/office/officeart/2008/layout/LinedList"/>
    <dgm:cxn modelId="{0152D160-5F57-4DD0-82FE-98B3FBB17B4D}" srcId="{8A2AABF1-3D7E-4AB5-937C-B175D10146E7}" destId="{C85D88B2-73F4-4207-8678-ED90AD3F3709}" srcOrd="8" destOrd="0" parTransId="{778C0E8E-F1D8-402E-B45C-C1C414981EDC}" sibTransId="{67C9AD2F-189B-4722-B41D-3732F993B196}"/>
    <dgm:cxn modelId="{D64BD542-FA90-4985-B5DB-23D39D489D5E}" type="presOf" srcId="{DA82703D-B4F0-41CC-B4AA-7487CDEC83C9}" destId="{6CA51460-1C98-4E35-A449-0469CD6CF98D}" srcOrd="0" destOrd="0" presId="urn:microsoft.com/office/officeart/2008/layout/LinedList"/>
    <dgm:cxn modelId="{6D93E863-67CF-4D63-8151-47141E29DB36}" srcId="{8A2AABF1-3D7E-4AB5-937C-B175D10146E7}" destId="{EFE64C62-4F71-4BEC-A9E2-393958BD6F6C}" srcOrd="7" destOrd="0" parTransId="{0B4685C9-8585-433A-82F5-1D66C45D18B5}" sibTransId="{260C76CA-B9EF-467D-BEDC-5F51F73189D0}"/>
    <dgm:cxn modelId="{A9D00266-7BDF-4299-BACA-FE4AA1EB37F9}" type="presOf" srcId="{C0852E96-B448-427F-92C1-520D51A6EEE6}" destId="{7E6AD9E1-49F2-4844-8373-4E5893E0B730}" srcOrd="0" destOrd="0" presId="urn:microsoft.com/office/officeart/2008/layout/LinedList"/>
    <dgm:cxn modelId="{4A137F52-FD48-4D9D-AC9F-4E5A518282E1}" type="presOf" srcId="{EE00090E-56CC-4D15-9CDB-9886B5ED6776}" destId="{4EC938DC-DD0C-4F0B-A1F6-5CBCB42E96A1}" srcOrd="0" destOrd="0" presId="urn:microsoft.com/office/officeart/2008/layout/LinedList"/>
    <dgm:cxn modelId="{8C5FD973-3CC7-464F-B4B6-4FF11BA6C08C}" type="presOf" srcId="{975799B5-8BA7-4B0E-9098-B3046E3E0B8F}" destId="{25F3B8D4-EFEB-44E7-BFFD-6FB5C103A1F7}" srcOrd="0" destOrd="0" presId="urn:microsoft.com/office/officeart/2008/layout/LinedList"/>
    <dgm:cxn modelId="{14DC9682-E537-405E-9FF3-A88036ABA7BC}" srcId="{8A2AABF1-3D7E-4AB5-937C-B175D10146E7}" destId="{CDBBFCF2-540B-460E-8830-82E20E37FCBE}" srcOrd="4" destOrd="0" parTransId="{ECF58DD6-382E-4EE2-81EB-FB62D8FE490F}" sibTransId="{D0196DD0-D9AB-493C-87E8-982ACCF65516}"/>
    <dgm:cxn modelId="{BA919783-CA55-4C83-862D-7F1BF4C0B058}" srcId="{8A2AABF1-3D7E-4AB5-937C-B175D10146E7}" destId="{54597D0D-6A94-4CB3-9908-10E936AB771C}" srcOrd="1" destOrd="0" parTransId="{A6D78D31-62FC-45FE-B3A8-5BF6949A627E}" sibTransId="{D0C281D9-3ADA-420F-BEEC-3333160B7B2E}"/>
    <dgm:cxn modelId="{FE72AA85-3DA1-492B-8546-4D6A931C71B1}" type="presOf" srcId="{C305E185-61A4-4F8B-A2C0-88E49B27F547}" destId="{7DBBB429-68B0-4563-BFD3-957244058C47}" srcOrd="0" destOrd="0" presId="urn:microsoft.com/office/officeart/2008/layout/LinedList"/>
    <dgm:cxn modelId="{F81C9E89-685C-4497-B8ED-A012236961AD}" type="presOf" srcId="{CDBBFCF2-540B-460E-8830-82E20E37FCBE}" destId="{1204B0E3-29CA-4850-B0F9-FBF23D9F924F}" srcOrd="0" destOrd="0" presId="urn:microsoft.com/office/officeart/2008/layout/LinedList"/>
    <dgm:cxn modelId="{2F354AA9-960D-4904-B914-F50D4C7B50B4}" srcId="{8A2AABF1-3D7E-4AB5-937C-B175D10146E7}" destId="{975799B5-8BA7-4B0E-9098-B3046E3E0B8F}" srcOrd="2" destOrd="0" parTransId="{AA6B523A-9937-4B8F-B586-67498CC80D79}" sibTransId="{96A911CF-A616-4EED-96B6-02EFDCD29916}"/>
    <dgm:cxn modelId="{A46283AF-A4AD-4B57-BEB4-5E358A8882BB}" type="presOf" srcId="{A323D0F4-5D2D-4D5A-A2BA-3CD912A53DE1}" destId="{355688B7-5A5B-4BA1-9461-89F422C984D4}" srcOrd="0" destOrd="0" presId="urn:microsoft.com/office/officeart/2008/layout/LinedList"/>
    <dgm:cxn modelId="{AE02ABD0-2658-4C35-9E54-19146F63CC00}" srcId="{8A2AABF1-3D7E-4AB5-937C-B175D10146E7}" destId="{C0852E96-B448-427F-92C1-520D51A6EEE6}" srcOrd="6" destOrd="0" parTransId="{0F9EBCF2-BE75-45E6-AF76-6055ADB5CFD3}" sibTransId="{C87A1E32-C4FB-4F4A-98FA-EEC848C42338}"/>
    <dgm:cxn modelId="{F14560D7-4530-4709-95A0-DA6C0A373FB4}" srcId="{8A2AABF1-3D7E-4AB5-937C-B175D10146E7}" destId="{DA82703D-B4F0-41CC-B4AA-7487CDEC83C9}" srcOrd="3" destOrd="0" parTransId="{34907BD4-272A-4EF8-92CA-C857E8413709}" sibTransId="{2F9D151C-9382-458A-8B38-1AC86FB39B74}"/>
    <dgm:cxn modelId="{456B18D9-F3AF-4B09-8A59-66A3CE1E2ABA}" srcId="{8A2AABF1-3D7E-4AB5-937C-B175D10146E7}" destId="{C305E185-61A4-4F8B-A2C0-88E49B27F547}" srcOrd="9" destOrd="0" parTransId="{4D66EB97-D18A-4603-AE0D-F25770163BD4}" sibTransId="{4199D23C-9CF7-4F39-96E5-E66576201BB9}"/>
    <dgm:cxn modelId="{BD75B1E8-3B49-4C23-8831-1A8BE803E978}" type="presOf" srcId="{54597D0D-6A94-4CB3-9908-10E936AB771C}" destId="{59693773-87B2-464C-9C06-16ABE90D3F31}" srcOrd="0" destOrd="0" presId="urn:microsoft.com/office/officeart/2008/layout/LinedList"/>
    <dgm:cxn modelId="{1B1386F5-4742-4164-95F2-788A45E6DEDC}" srcId="{8A2AABF1-3D7E-4AB5-937C-B175D10146E7}" destId="{EE00090E-56CC-4D15-9CDB-9886B5ED6776}" srcOrd="0" destOrd="0" parTransId="{99033623-5527-45B6-907E-FBBDF9A35BB4}" sibTransId="{47EF2042-DCC9-47CF-8B84-592BFD2EC079}"/>
    <dgm:cxn modelId="{FCAAD643-0595-4948-9E53-D108E494BB6E}" type="presParOf" srcId="{3C50F539-5D9A-44C6-8794-E2A1A65D9605}" destId="{BFA4F77B-4B1A-45A6-9BB8-28D0EB08E458}" srcOrd="0" destOrd="0" presId="urn:microsoft.com/office/officeart/2008/layout/LinedList"/>
    <dgm:cxn modelId="{0BC6D77A-4168-4175-9A0F-4870B026D33D}" type="presParOf" srcId="{3C50F539-5D9A-44C6-8794-E2A1A65D9605}" destId="{E7BC7037-7A47-499C-A991-3F4621B919D4}" srcOrd="1" destOrd="0" presId="urn:microsoft.com/office/officeart/2008/layout/LinedList"/>
    <dgm:cxn modelId="{EC7EFF60-6DB9-42C4-9C0A-9254B6FDEFC4}" type="presParOf" srcId="{E7BC7037-7A47-499C-A991-3F4621B919D4}" destId="{4EC938DC-DD0C-4F0B-A1F6-5CBCB42E96A1}" srcOrd="0" destOrd="0" presId="urn:microsoft.com/office/officeart/2008/layout/LinedList"/>
    <dgm:cxn modelId="{07BCF570-5BC6-46A4-ADB3-EE336D2FC969}" type="presParOf" srcId="{E7BC7037-7A47-499C-A991-3F4621B919D4}" destId="{0E8E93EE-B84E-4DFA-BE6A-1A80C217BAC7}" srcOrd="1" destOrd="0" presId="urn:microsoft.com/office/officeart/2008/layout/LinedList"/>
    <dgm:cxn modelId="{C5BEC2F1-ACE5-4AFA-9800-5FCA5A1B513F}" type="presParOf" srcId="{3C50F539-5D9A-44C6-8794-E2A1A65D9605}" destId="{21156160-06C7-4684-8C26-3A89709B6C9A}" srcOrd="2" destOrd="0" presId="urn:microsoft.com/office/officeart/2008/layout/LinedList"/>
    <dgm:cxn modelId="{A953996B-4FA2-4425-AD7F-3E2C8D84B7F3}" type="presParOf" srcId="{3C50F539-5D9A-44C6-8794-E2A1A65D9605}" destId="{F323E59B-BA36-4609-B0A9-669DCF5C9A17}" srcOrd="3" destOrd="0" presId="urn:microsoft.com/office/officeart/2008/layout/LinedList"/>
    <dgm:cxn modelId="{C313D7E5-459B-4B70-8267-5A9D78745F1B}" type="presParOf" srcId="{F323E59B-BA36-4609-B0A9-669DCF5C9A17}" destId="{59693773-87B2-464C-9C06-16ABE90D3F31}" srcOrd="0" destOrd="0" presId="urn:microsoft.com/office/officeart/2008/layout/LinedList"/>
    <dgm:cxn modelId="{9246BBFD-FC9B-48C2-82B8-A505C2C30A27}" type="presParOf" srcId="{F323E59B-BA36-4609-B0A9-669DCF5C9A17}" destId="{34A0620B-A0A0-4485-92F2-1BD84450A2C9}" srcOrd="1" destOrd="0" presId="urn:microsoft.com/office/officeart/2008/layout/LinedList"/>
    <dgm:cxn modelId="{A316A8C2-77D4-4F84-853B-D4BDEBF08993}" type="presParOf" srcId="{3C50F539-5D9A-44C6-8794-E2A1A65D9605}" destId="{817D1353-6054-42D5-8BDE-B454BFEAF5F1}" srcOrd="4" destOrd="0" presId="urn:microsoft.com/office/officeart/2008/layout/LinedList"/>
    <dgm:cxn modelId="{D4AB44AD-D5D6-4088-8E8A-2FD49262245F}" type="presParOf" srcId="{3C50F539-5D9A-44C6-8794-E2A1A65D9605}" destId="{26E10ADC-1EC7-4A51-956D-D2A6EB400425}" srcOrd="5" destOrd="0" presId="urn:microsoft.com/office/officeart/2008/layout/LinedList"/>
    <dgm:cxn modelId="{85430312-0B6D-447B-AF93-DD09BFE5DE98}" type="presParOf" srcId="{26E10ADC-1EC7-4A51-956D-D2A6EB400425}" destId="{25F3B8D4-EFEB-44E7-BFFD-6FB5C103A1F7}" srcOrd="0" destOrd="0" presId="urn:microsoft.com/office/officeart/2008/layout/LinedList"/>
    <dgm:cxn modelId="{902D60DD-86B9-4315-A2DA-307EEE649656}" type="presParOf" srcId="{26E10ADC-1EC7-4A51-956D-D2A6EB400425}" destId="{4714F93D-2FA9-439B-AC2D-62F3874CDC93}" srcOrd="1" destOrd="0" presId="urn:microsoft.com/office/officeart/2008/layout/LinedList"/>
    <dgm:cxn modelId="{0A480780-D86F-44A5-86E9-1C4D3408BEDC}" type="presParOf" srcId="{3C50F539-5D9A-44C6-8794-E2A1A65D9605}" destId="{67098F2A-3FAA-4342-A505-66AD51D98E60}" srcOrd="6" destOrd="0" presId="urn:microsoft.com/office/officeart/2008/layout/LinedList"/>
    <dgm:cxn modelId="{CAC6015A-825F-469A-833F-ED44BFA62B48}" type="presParOf" srcId="{3C50F539-5D9A-44C6-8794-E2A1A65D9605}" destId="{B6E0FB52-2B18-41AF-80C0-277FD2185734}" srcOrd="7" destOrd="0" presId="urn:microsoft.com/office/officeart/2008/layout/LinedList"/>
    <dgm:cxn modelId="{F63AE015-DD27-4DF9-9047-BE2E000B1404}" type="presParOf" srcId="{B6E0FB52-2B18-41AF-80C0-277FD2185734}" destId="{6CA51460-1C98-4E35-A449-0469CD6CF98D}" srcOrd="0" destOrd="0" presId="urn:microsoft.com/office/officeart/2008/layout/LinedList"/>
    <dgm:cxn modelId="{BA9392BF-048A-420E-B9D5-5660E9F022DC}" type="presParOf" srcId="{B6E0FB52-2B18-41AF-80C0-277FD2185734}" destId="{797E0620-7160-4F90-9FA6-DC1C685010B6}" srcOrd="1" destOrd="0" presId="urn:microsoft.com/office/officeart/2008/layout/LinedList"/>
    <dgm:cxn modelId="{C75FC093-BA35-4390-A327-D3362D5AAADB}" type="presParOf" srcId="{3C50F539-5D9A-44C6-8794-E2A1A65D9605}" destId="{31A036F0-9ECE-4259-A376-BB06D7D5C79A}" srcOrd="8" destOrd="0" presId="urn:microsoft.com/office/officeart/2008/layout/LinedList"/>
    <dgm:cxn modelId="{C1129F87-4B9F-4EAF-AF8F-3815BD0C0D5F}" type="presParOf" srcId="{3C50F539-5D9A-44C6-8794-E2A1A65D9605}" destId="{2C9595E9-19D5-4B53-A959-87D8284780E7}" srcOrd="9" destOrd="0" presId="urn:microsoft.com/office/officeart/2008/layout/LinedList"/>
    <dgm:cxn modelId="{CD4564EA-F24C-42B7-B9FE-596D72306B27}" type="presParOf" srcId="{2C9595E9-19D5-4B53-A959-87D8284780E7}" destId="{1204B0E3-29CA-4850-B0F9-FBF23D9F924F}" srcOrd="0" destOrd="0" presId="urn:microsoft.com/office/officeart/2008/layout/LinedList"/>
    <dgm:cxn modelId="{FE3FF611-3B26-4353-B4B3-DB05BEEB6A27}" type="presParOf" srcId="{2C9595E9-19D5-4B53-A959-87D8284780E7}" destId="{6EFB1C02-BACC-4E38-A537-77563EDBFE7C}" srcOrd="1" destOrd="0" presId="urn:microsoft.com/office/officeart/2008/layout/LinedList"/>
    <dgm:cxn modelId="{9E1E2F6B-0DE5-4DF1-A867-EE68E7159A97}" type="presParOf" srcId="{3C50F539-5D9A-44C6-8794-E2A1A65D9605}" destId="{0AB1C432-CF0C-473A-80CA-48A0237DDBA2}" srcOrd="10" destOrd="0" presId="urn:microsoft.com/office/officeart/2008/layout/LinedList"/>
    <dgm:cxn modelId="{55CC0425-8D93-4C79-A6AC-4784E4BD6423}" type="presParOf" srcId="{3C50F539-5D9A-44C6-8794-E2A1A65D9605}" destId="{5C5FF213-9CAD-4547-BC84-84A2D0ABBF09}" srcOrd="11" destOrd="0" presId="urn:microsoft.com/office/officeart/2008/layout/LinedList"/>
    <dgm:cxn modelId="{1FC93889-5DDC-4B25-91A6-AF4977A8E131}" type="presParOf" srcId="{5C5FF213-9CAD-4547-BC84-84A2D0ABBF09}" destId="{355688B7-5A5B-4BA1-9461-89F422C984D4}" srcOrd="0" destOrd="0" presId="urn:microsoft.com/office/officeart/2008/layout/LinedList"/>
    <dgm:cxn modelId="{6E4C46FB-BA4F-4F12-9932-7ABE0FC03B31}" type="presParOf" srcId="{5C5FF213-9CAD-4547-BC84-84A2D0ABBF09}" destId="{3710492E-C8FC-48B7-BE49-26D380647D75}" srcOrd="1" destOrd="0" presId="urn:microsoft.com/office/officeart/2008/layout/LinedList"/>
    <dgm:cxn modelId="{B3ACAC5A-FB6B-4469-8414-8A749B952AEE}" type="presParOf" srcId="{3C50F539-5D9A-44C6-8794-E2A1A65D9605}" destId="{7DD94006-E8DF-433C-9A6F-4B3B69C8AF54}" srcOrd="12" destOrd="0" presId="urn:microsoft.com/office/officeart/2008/layout/LinedList"/>
    <dgm:cxn modelId="{A67AC78E-757E-491C-850C-B4155E5EECC2}" type="presParOf" srcId="{3C50F539-5D9A-44C6-8794-E2A1A65D9605}" destId="{EF538717-6C26-47D9-A096-8FBC9146D910}" srcOrd="13" destOrd="0" presId="urn:microsoft.com/office/officeart/2008/layout/LinedList"/>
    <dgm:cxn modelId="{26F573CD-4090-4091-A823-7977D1384CDD}" type="presParOf" srcId="{EF538717-6C26-47D9-A096-8FBC9146D910}" destId="{7E6AD9E1-49F2-4844-8373-4E5893E0B730}" srcOrd="0" destOrd="0" presId="urn:microsoft.com/office/officeart/2008/layout/LinedList"/>
    <dgm:cxn modelId="{0433F273-69CD-432E-B4EA-9719BA1247A3}" type="presParOf" srcId="{EF538717-6C26-47D9-A096-8FBC9146D910}" destId="{F9B65311-9558-4B94-90B8-7FC49F21365D}" srcOrd="1" destOrd="0" presId="urn:microsoft.com/office/officeart/2008/layout/LinedList"/>
    <dgm:cxn modelId="{4FC26C93-F34B-4B34-A4E7-C42557445063}" type="presParOf" srcId="{3C50F539-5D9A-44C6-8794-E2A1A65D9605}" destId="{77C3513C-3D12-4FC7-A806-F7103A2F585B}" srcOrd="14" destOrd="0" presId="urn:microsoft.com/office/officeart/2008/layout/LinedList"/>
    <dgm:cxn modelId="{4B8D46EC-3AAE-46F5-943D-870C5F7A0FF6}" type="presParOf" srcId="{3C50F539-5D9A-44C6-8794-E2A1A65D9605}" destId="{BECB51FD-46B7-4EF4-99C6-FA29B577B754}" srcOrd="15" destOrd="0" presId="urn:microsoft.com/office/officeart/2008/layout/LinedList"/>
    <dgm:cxn modelId="{2DC591C3-C687-41A3-AE02-D43C1E7A5D42}" type="presParOf" srcId="{BECB51FD-46B7-4EF4-99C6-FA29B577B754}" destId="{59A17503-5C38-47DF-9DA8-29A6232B1AEC}" srcOrd="0" destOrd="0" presId="urn:microsoft.com/office/officeart/2008/layout/LinedList"/>
    <dgm:cxn modelId="{F4E13DC1-AB0B-44D5-8B7A-981CED61DCC6}" type="presParOf" srcId="{BECB51FD-46B7-4EF4-99C6-FA29B577B754}" destId="{1CC12BB0-83EC-474B-BCAB-833F3FF95588}" srcOrd="1" destOrd="0" presId="urn:microsoft.com/office/officeart/2008/layout/LinedList"/>
    <dgm:cxn modelId="{A4F0E9F3-4E90-4867-AA8C-294915CCA6E0}" type="presParOf" srcId="{3C50F539-5D9A-44C6-8794-E2A1A65D9605}" destId="{09F651CE-A280-474A-A5E7-EF909B089A28}" srcOrd="16" destOrd="0" presId="urn:microsoft.com/office/officeart/2008/layout/LinedList"/>
    <dgm:cxn modelId="{9F949AD2-2065-4A4D-8C23-CD59DBA00865}" type="presParOf" srcId="{3C50F539-5D9A-44C6-8794-E2A1A65D9605}" destId="{B4BF83B7-B808-4DC8-AA4A-8F07AEF1F27F}" srcOrd="17" destOrd="0" presId="urn:microsoft.com/office/officeart/2008/layout/LinedList"/>
    <dgm:cxn modelId="{60741C8B-08A1-456E-B99F-0720D0939A93}" type="presParOf" srcId="{B4BF83B7-B808-4DC8-AA4A-8F07AEF1F27F}" destId="{0EE2E572-18CD-46F5-AB35-085EC929FCB9}" srcOrd="0" destOrd="0" presId="urn:microsoft.com/office/officeart/2008/layout/LinedList"/>
    <dgm:cxn modelId="{4F12D0F3-D757-4CCD-8AD6-80050F13291E}" type="presParOf" srcId="{B4BF83B7-B808-4DC8-AA4A-8F07AEF1F27F}" destId="{E8A8B662-11C3-4C8B-B1D7-A75E67C35F2A}" srcOrd="1" destOrd="0" presId="urn:microsoft.com/office/officeart/2008/layout/LinedList"/>
    <dgm:cxn modelId="{1DE5D79F-D67F-4D39-8A8A-A5F6FC7234C3}" type="presParOf" srcId="{3C50F539-5D9A-44C6-8794-E2A1A65D9605}" destId="{4E7FABE7-AB47-40D5-AE23-A3EEAB6A06AA}" srcOrd="18" destOrd="0" presId="urn:microsoft.com/office/officeart/2008/layout/LinedList"/>
    <dgm:cxn modelId="{CEB2DBE9-7067-455F-9E24-F6E96816D9B5}" type="presParOf" srcId="{3C50F539-5D9A-44C6-8794-E2A1A65D9605}" destId="{FA23F4C2-4CEB-4F81-BD38-A3504D7AC723}" srcOrd="19" destOrd="0" presId="urn:microsoft.com/office/officeart/2008/layout/LinedList"/>
    <dgm:cxn modelId="{3B4C1ABE-646C-4467-9163-6A73418C35C0}" type="presParOf" srcId="{FA23F4C2-4CEB-4F81-BD38-A3504D7AC723}" destId="{7DBBB429-68B0-4563-BFD3-957244058C47}" srcOrd="0" destOrd="0" presId="urn:microsoft.com/office/officeart/2008/layout/LinedList"/>
    <dgm:cxn modelId="{BAB10338-0E5D-4C5F-A908-FB6AB33346DC}" type="presParOf" srcId="{FA23F4C2-4CEB-4F81-BD38-A3504D7AC723}" destId="{E69590F1-623D-4AF1-867B-03CEBFEB0C8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9B445B-0DA1-433B-B9B2-4AA434430DFF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5CE8A66E-3BFA-4124-9EEB-F9DF069AA368}">
      <dgm:prSet custT="1"/>
      <dgm:spPr/>
      <dgm:t>
        <a:bodyPr/>
        <a:lstStyle/>
        <a:p>
          <a:r>
            <a:rPr lang="en-GB" sz="1600" dirty="0">
              <a:latin typeface="Arial" panose="020B0604020202020204" pitchFamily="34" charset="0"/>
              <a:cs typeface="Arial" panose="020B0604020202020204" pitchFamily="34" charset="0"/>
            </a:rPr>
            <a:t>Upper Deck Next Stop Screen</a:t>
          </a:r>
        </a:p>
      </dgm:t>
    </dgm:pt>
    <dgm:pt modelId="{08735339-A835-43E5-AB4A-6F9188B5DB71}" type="parTrans" cxnId="{8F93FFBD-3C21-4749-8709-5925D3590662}">
      <dgm:prSet/>
      <dgm:spPr/>
      <dgm:t>
        <a:bodyPr/>
        <a:lstStyle/>
        <a:p>
          <a:endParaRPr lang="en-GB"/>
        </a:p>
      </dgm:t>
    </dgm:pt>
    <dgm:pt modelId="{1CCD1778-2FCC-4B72-BF9C-884B4652DB75}" type="sibTrans" cxnId="{8F93FFBD-3C21-4749-8709-5925D3590662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en-GB"/>
        </a:p>
      </dgm:t>
    </dgm:pt>
    <dgm:pt modelId="{7322EA41-58BE-40D8-BE32-1D40C37D3764}">
      <dgm:prSet custT="1"/>
      <dgm:spPr/>
      <dgm:t>
        <a:bodyPr/>
        <a:lstStyle/>
        <a:p>
          <a:r>
            <a:rPr lang="en-GB" sz="1600" dirty="0">
              <a:latin typeface="Arial" panose="020B0604020202020204" pitchFamily="34" charset="0"/>
              <a:cs typeface="Arial" panose="020B0604020202020204" pitchFamily="34" charset="0"/>
            </a:rPr>
            <a:t>Next Stop Screen</a:t>
          </a:r>
        </a:p>
      </dgm:t>
    </dgm:pt>
    <dgm:pt modelId="{1CABFAA6-6D10-460B-B37A-1D851C4137B0}" type="parTrans" cxnId="{1C6BE1D6-DEEC-4461-96BC-A643F281170C}">
      <dgm:prSet/>
      <dgm:spPr/>
      <dgm:t>
        <a:bodyPr/>
        <a:lstStyle/>
        <a:p>
          <a:endParaRPr lang="en-GB"/>
        </a:p>
      </dgm:t>
    </dgm:pt>
    <dgm:pt modelId="{ABD6883C-B931-4B9F-90CD-DE52FAECC1F7}" type="sibTrans" cxnId="{1C6BE1D6-DEEC-4461-96BC-A643F281170C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en-GB"/>
        </a:p>
      </dgm:t>
    </dgm:pt>
    <dgm:pt modelId="{0CCBD262-C612-4849-839A-5DE2C549097C}">
      <dgm:prSet custT="1"/>
      <dgm:spPr/>
      <dgm:t>
        <a:bodyPr/>
        <a:lstStyle/>
        <a:p>
          <a:r>
            <a:rPr lang="en-GB" sz="1600" dirty="0">
              <a:latin typeface="Arial" panose="020B0604020202020204" pitchFamily="34" charset="0"/>
              <a:cs typeface="Arial" panose="020B0604020202020204" pitchFamily="34" charset="0"/>
            </a:rPr>
            <a:t>Seatback Pods</a:t>
          </a:r>
        </a:p>
      </dgm:t>
    </dgm:pt>
    <dgm:pt modelId="{951E9C8E-457A-4FC6-80D0-4699D6DFD463}" type="parTrans" cxnId="{9606E2C6-3BAB-430D-92C2-EA49793B5011}">
      <dgm:prSet/>
      <dgm:spPr/>
      <dgm:t>
        <a:bodyPr/>
        <a:lstStyle/>
        <a:p>
          <a:endParaRPr lang="en-GB"/>
        </a:p>
      </dgm:t>
    </dgm:pt>
    <dgm:pt modelId="{7222AF5E-9998-45D2-96E6-3D5D1CC1E271}" type="sibTrans" cxnId="{9606E2C6-3BAB-430D-92C2-EA49793B5011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en-GB"/>
        </a:p>
      </dgm:t>
    </dgm:pt>
    <dgm:pt modelId="{14B2F849-AAB4-4EDC-9A19-9E92135FE887}">
      <dgm:prSet custT="1"/>
      <dgm:spPr/>
      <dgm:t>
        <a:bodyPr/>
        <a:lstStyle/>
        <a:p>
          <a:r>
            <a:rPr lang="en-GB" sz="1600" dirty="0">
              <a:latin typeface="Arial" panose="020B0604020202020204" pitchFamily="34" charset="0"/>
              <a:cs typeface="Arial" panose="020B0604020202020204" pitchFamily="34" charset="0"/>
            </a:rPr>
            <a:t>Interior</a:t>
          </a:r>
        </a:p>
      </dgm:t>
    </dgm:pt>
    <dgm:pt modelId="{466474ED-7D53-4A25-B7F9-1B1EDDE7EB92}" type="sibTrans" cxnId="{B301E2B8-610D-4DAB-8709-5769E92A419E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</dgm:spPr>
      <dgm:t>
        <a:bodyPr/>
        <a:lstStyle/>
        <a:p>
          <a:endParaRPr lang="en-GB"/>
        </a:p>
      </dgm:t>
    </dgm:pt>
    <dgm:pt modelId="{3B85A801-886E-4749-9D9E-8DDC3E3D8D1B}" type="parTrans" cxnId="{B301E2B8-610D-4DAB-8709-5769E92A419E}">
      <dgm:prSet/>
      <dgm:spPr/>
      <dgm:t>
        <a:bodyPr/>
        <a:lstStyle/>
        <a:p>
          <a:endParaRPr lang="en-GB"/>
        </a:p>
      </dgm:t>
    </dgm:pt>
    <dgm:pt modelId="{D45EA737-C5BF-4532-B6A8-5C3C79A60699}">
      <dgm:prSet custT="1"/>
      <dgm:spPr/>
      <dgm:t>
        <a:bodyPr/>
        <a:lstStyle/>
        <a:p>
          <a:r>
            <a:rPr lang="en-GB" sz="1600" dirty="0">
              <a:latin typeface="Arial" panose="020B0604020202020204" pitchFamily="34" charset="0"/>
              <a:cs typeface="Arial" panose="020B0604020202020204" pitchFamily="34" charset="0"/>
            </a:rPr>
            <a:t>Seats</a:t>
          </a:r>
        </a:p>
      </dgm:t>
    </dgm:pt>
    <dgm:pt modelId="{8791E6DF-0851-4BCD-94F1-216317058528}" type="parTrans" cxnId="{B4A3F73B-A3DE-416B-9CFF-48B99E713439}">
      <dgm:prSet/>
      <dgm:spPr/>
      <dgm:t>
        <a:bodyPr/>
        <a:lstStyle/>
        <a:p>
          <a:endParaRPr lang="en-GB"/>
        </a:p>
      </dgm:t>
    </dgm:pt>
    <dgm:pt modelId="{24C62527-A48B-42A1-9142-1C5A2F1B0670}" type="sibTrans" cxnId="{B4A3F73B-A3DE-416B-9CFF-48B99E713439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en-GB"/>
        </a:p>
      </dgm:t>
    </dgm:pt>
    <dgm:pt modelId="{67F1520C-F1F0-419D-9E0A-56F7F6C0EABA}">
      <dgm:prSet custT="1"/>
      <dgm:spPr/>
      <dgm:t>
        <a:bodyPr/>
        <a:lstStyle/>
        <a:p>
          <a:endParaRPr lang="en-GB" sz="1800" i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40053E-8E28-4005-9C94-1D0939146928}" type="sibTrans" cxnId="{5379C8CC-2830-46B1-8159-FE8A32E70619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en-GB" sz="2800"/>
        </a:p>
      </dgm:t>
    </dgm:pt>
    <dgm:pt modelId="{41DBD245-572C-42E1-AA57-44B6DEEB05A3}" type="parTrans" cxnId="{5379C8CC-2830-46B1-8159-FE8A32E70619}">
      <dgm:prSet/>
      <dgm:spPr/>
      <dgm:t>
        <a:bodyPr/>
        <a:lstStyle/>
        <a:p>
          <a:endParaRPr lang="en-GB"/>
        </a:p>
      </dgm:t>
    </dgm:pt>
    <dgm:pt modelId="{0FD2B444-88AD-495A-A979-2C3E4BECB563}" type="pres">
      <dgm:prSet presAssocID="{0B9B445B-0DA1-433B-B9B2-4AA434430DFF}" presName="Name0" presStyleCnt="0">
        <dgm:presLayoutVars>
          <dgm:chMax val="7"/>
          <dgm:chPref val="7"/>
          <dgm:dir/>
        </dgm:presLayoutVars>
      </dgm:prSet>
      <dgm:spPr/>
    </dgm:pt>
    <dgm:pt modelId="{D008DDEA-8E10-439C-B203-27C03873CEFC}" type="pres">
      <dgm:prSet presAssocID="{0B9B445B-0DA1-433B-B9B2-4AA434430DFF}" presName="Name1" presStyleCnt="0"/>
      <dgm:spPr/>
    </dgm:pt>
    <dgm:pt modelId="{E87E3BE7-6D8E-44B9-A1C1-31BF4CDEE499}" type="pres">
      <dgm:prSet presAssocID="{7A40053E-8E28-4005-9C94-1D0939146928}" presName="picture_1" presStyleCnt="0"/>
      <dgm:spPr/>
    </dgm:pt>
    <dgm:pt modelId="{14351EA6-AE6F-4EFF-9F0D-7105F1EC90EF}" type="pres">
      <dgm:prSet presAssocID="{7A40053E-8E28-4005-9C94-1D0939146928}" presName="pictureRepeatNode" presStyleLbl="alignImgPlace1" presStyleIdx="0" presStyleCnt="6" custScaleX="83908" custScaleY="84804" custLinFactNeighborX="4206" custLinFactNeighborY="-8593"/>
      <dgm:spPr/>
    </dgm:pt>
    <dgm:pt modelId="{7CC1D547-308A-4D03-8EB3-C4138D6D7E7A}" type="pres">
      <dgm:prSet presAssocID="{67F1520C-F1F0-419D-9E0A-56F7F6C0EABA}" presName="text_1" presStyleLbl="node1" presStyleIdx="0" presStyleCnt="0" custScaleX="42937" custScaleY="36072" custLinFactNeighborX="9883" custLinFactNeighborY="-3287">
        <dgm:presLayoutVars>
          <dgm:bulletEnabled val="1"/>
        </dgm:presLayoutVars>
      </dgm:prSet>
      <dgm:spPr/>
    </dgm:pt>
    <dgm:pt modelId="{1D332244-0E65-477B-BC08-84642FF9B667}" type="pres">
      <dgm:prSet presAssocID="{466474ED-7D53-4A25-B7F9-1B1EDDE7EB92}" presName="picture_2" presStyleCnt="0"/>
      <dgm:spPr/>
    </dgm:pt>
    <dgm:pt modelId="{D8C9E140-713F-41E0-9017-CE1AFA1B74D9}" type="pres">
      <dgm:prSet presAssocID="{466474ED-7D53-4A25-B7F9-1B1EDDE7EB92}" presName="pictureRepeatNode" presStyleLbl="alignImgPlace1" presStyleIdx="1" presStyleCnt="6" custScaleX="172622" custLinFactNeighborX="-60640" custLinFactNeighborY="78937"/>
      <dgm:spPr>
        <a:prstGeom prst="rect">
          <a:avLst/>
        </a:prstGeom>
      </dgm:spPr>
    </dgm:pt>
    <dgm:pt modelId="{55ED8162-F2B6-4A84-925D-CD403BEAA6F9}" type="pres">
      <dgm:prSet presAssocID="{14B2F849-AAB4-4EDC-9A19-9E92135FE887}" presName="line_2" presStyleLbl="parChTrans1D1" presStyleIdx="0" presStyleCnt="5" custLinFactY="-300000" custLinFactNeighborY="-357795"/>
      <dgm:spPr/>
    </dgm:pt>
    <dgm:pt modelId="{9DA38479-E4EC-4F36-9A18-8FAD2256B21A}" type="pres">
      <dgm:prSet presAssocID="{14B2F849-AAB4-4EDC-9A19-9E92135FE887}" presName="textparent_2" presStyleLbl="node1" presStyleIdx="0" presStyleCnt="0"/>
      <dgm:spPr/>
    </dgm:pt>
    <dgm:pt modelId="{01A27EC4-7835-47BB-9EEB-A8B30DD4020F}" type="pres">
      <dgm:prSet presAssocID="{14B2F849-AAB4-4EDC-9A19-9E92135FE887}" presName="text_2" presStyleLbl="revTx" presStyleIdx="0" presStyleCnt="5" custScaleX="146433" custLinFactNeighborX="-25481" custLinFactNeighborY="78784">
        <dgm:presLayoutVars>
          <dgm:bulletEnabled val="1"/>
        </dgm:presLayoutVars>
      </dgm:prSet>
      <dgm:spPr/>
    </dgm:pt>
    <dgm:pt modelId="{8A749152-F9F3-4CA7-9E9D-6A4F06C8884F}" type="pres">
      <dgm:prSet presAssocID="{1CCD1778-2FCC-4B72-BF9C-884B4652DB75}" presName="picture_3" presStyleCnt="0"/>
      <dgm:spPr/>
    </dgm:pt>
    <dgm:pt modelId="{C99C0A1E-0D79-4910-8D1D-EDCFE1746566}" type="pres">
      <dgm:prSet presAssocID="{1CCD1778-2FCC-4B72-BF9C-884B4652DB75}" presName="pictureRepeatNode" presStyleLbl="alignImgPlace1" presStyleIdx="2" presStyleCnt="6" custScaleX="158472" custLinFactX="16446" custLinFactY="-24225" custLinFactNeighborX="100000" custLinFactNeighborY="-100000"/>
      <dgm:spPr>
        <a:prstGeom prst="rect">
          <a:avLst/>
        </a:prstGeom>
      </dgm:spPr>
    </dgm:pt>
    <dgm:pt modelId="{CCC8DFDD-C310-40B1-8F7A-3A7526587C3D}" type="pres">
      <dgm:prSet presAssocID="{5CE8A66E-3BFA-4124-9EEB-F9DF069AA368}" presName="line_3" presStyleLbl="parChTrans1D1" presStyleIdx="1" presStyleCnt="5" custLinFactY="-147168" custLinFactNeighborX="2890" custLinFactNeighborY="-200000"/>
      <dgm:spPr/>
    </dgm:pt>
    <dgm:pt modelId="{82E2D693-E0A5-44C1-9719-81997451CF04}" type="pres">
      <dgm:prSet presAssocID="{5CE8A66E-3BFA-4124-9EEB-F9DF069AA368}" presName="textparent_3" presStyleLbl="node1" presStyleIdx="0" presStyleCnt="0"/>
      <dgm:spPr/>
    </dgm:pt>
    <dgm:pt modelId="{21736FF6-7873-4DC7-ADCC-B48D1443860F}" type="pres">
      <dgm:prSet presAssocID="{5CE8A66E-3BFA-4124-9EEB-F9DF069AA368}" presName="text_3" presStyleLbl="revTx" presStyleIdx="1" presStyleCnt="5" custScaleX="99453" custLinFactY="-23916" custLinFactNeighborX="97267" custLinFactNeighborY="-100000">
        <dgm:presLayoutVars>
          <dgm:bulletEnabled val="1"/>
        </dgm:presLayoutVars>
      </dgm:prSet>
      <dgm:spPr/>
    </dgm:pt>
    <dgm:pt modelId="{B94C9B93-1931-4C9F-AD4B-EAA33165AA5C}" type="pres">
      <dgm:prSet presAssocID="{ABD6883C-B931-4B9F-90CD-DE52FAECC1F7}" presName="picture_4" presStyleCnt="0"/>
      <dgm:spPr/>
    </dgm:pt>
    <dgm:pt modelId="{B83AEC80-F336-4C98-B018-11E38BA621B8}" type="pres">
      <dgm:prSet presAssocID="{ABD6883C-B931-4B9F-90CD-DE52FAECC1F7}" presName="pictureRepeatNode" presStyleLbl="alignImgPlace1" presStyleIdx="3" presStyleCnt="6" custScaleX="143866" custLinFactNeighborX="-41302" custLinFactNeighborY="-39690"/>
      <dgm:spPr>
        <a:prstGeom prst="flowChartProcess">
          <a:avLst/>
        </a:prstGeom>
      </dgm:spPr>
    </dgm:pt>
    <dgm:pt modelId="{A7834054-DBD7-42DA-B682-BB99817EE582}" type="pres">
      <dgm:prSet presAssocID="{7322EA41-58BE-40D8-BE32-1D40C37D3764}" presName="line_4" presStyleLbl="parChTrans1D1" presStyleIdx="2" presStyleCnt="5" custLinFactY="-400000" custLinFactNeighborY="-495331"/>
      <dgm:spPr/>
    </dgm:pt>
    <dgm:pt modelId="{34AD8E35-4E6F-4D09-861F-188445F2E597}" type="pres">
      <dgm:prSet presAssocID="{7322EA41-58BE-40D8-BE32-1D40C37D3764}" presName="textparent_4" presStyleLbl="node1" presStyleIdx="0" presStyleCnt="0"/>
      <dgm:spPr/>
    </dgm:pt>
    <dgm:pt modelId="{11F5C2D7-AD8E-4949-BB39-9F102A7F0E2E}" type="pres">
      <dgm:prSet presAssocID="{7322EA41-58BE-40D8-BE32-1D40C37D3764}" presName="text_4" presStyleLbl="revTx" presStyleIdx="2" presStyleCnt="5" custScaleX="276489" custLinFactNeighborX="-17319" custLinFactNeighborY="-40305">
        <dgm:presLayoutVars>
          <dgm:bulletEnabled val="1"/>
        </dgm:presLayoutVars>
      </dgm:prSet>
      <dgm:spPr/>
    </dgm:pt>
    <dgm:pt modelId="{AA1D0AE8-A89D-4BCF-BBDC-2BC41DC652C9}" type="pres">
      <dgm:prSet presAssocID="{7222AF5E-9998-45D2-96E6-3D5D1CC1E271}" presName="picture_5" presStyleCnt="0"/>
      <dgm:spPr/>
    </dgm:pt>
    <dgm:pt modelId="{C256A1E1-FB26-4C39-9839-6A359B8D803C}" type="pres">
      <dgm:prSet presAssocID="{7222AF5E-9998-45D2-96E6-3D5D1CC1E271}" presName="pictureRepeatNode" presStyleLbl="alignImgPlace1" presStyleIdx="4" presStyleCnt="6" custScaleX="190152" custLinFactNeighborX="34136" custLinFactNeighborY="-63177"/>
      <dgm:spPr>
        <a:prstGeom prst="flowChartProcess">
          <a:avLst/>
        </a:prstGeom>
      </dgm:spPr>
    </dgm:pt>
    <dgm:pt modelId="{CE1D4B9E-7A01-4357-A149-B5B7633FB94E}" type="pres">
      <dgm:prSet presAssocID="{0CCBD262-C612-4849-839A-5DE2C549097C}" presName="line_5" presStyleLbl="parChTrans1D1" presStyleIdx="3" presStyleCnt="5" custLinFactY="-700000" custLinFactNeighborY="-725222"/>
      <dgm:spPr/>
    </dgm:pt>
    <dgm:pt modelId="{B0E832FC-211E-48E4-AC05-205F6FFA3639}" type="pres">
      <dgm:prSet presAssocID="{0CCBD262-C612-4849-839A-5DE2C549097C}" presName="textparent_5" presStyleLbl="node1" presStyleIdx="0" presStyleCnt="0"/>
      <dgm:spPr/>
    </dgm:pt>
    <dgm:pt modelId="{573CD8EA-2293-43F7-AA8D-4236EDA91BF6}" type="pres">
      <dgm:prSet presAssocID="{0CCBD262-C612-4849-839A-5DE2C549097C}" presName="text_5" presStyleLbl="revTx" presStyleIdx="3" presStyleCnt="5" custScaleX="163199" custLinFactNeighborX="64293" custLinFactNeighborY="-63978">
        <dgm:presLayoutVars>
          <dgm:bulletEnabled val="1"/>
        </dgm:presLayoutVars>
      </dgm:prSet>
      <dgm:spPr/>
    </dgm:pt>
    <dgm:pt modelId="{C57BCF58-B150-4277-93D5-81F0D007E50A}" type="pres">
      <dgm:prSet presAssocID="{24C62527-A48B-42A1-9142-1C5A2F1B0670}" presName="picture_6" presStyleCnt="0"/>
      <dgm:spPr/>
    </dgm:pt>
    <dgm:pt modelId="{D777474B-ABB0-4964-9C6A-97D36F019063}" type="pres">
      <dgm:prSet presAssocID="{24C62527-A48B-42A1-9142-1C5A2F1B0670}" presName="pictureRepeatNode" presStyleLbl="alignImgPlace1" presStyleIdx="5" presStyleCnt="6" custScaleX="180291" custLinFactNeighborX="27540" custLinFactNeighborY="-48808"/>
      <dgm:spPr>
        <a:prstGeom prst="rect">
          <a:avLst/>
        </a:prstGeom>
      </dgm:spPr>
    </dgm:pt>
    <dgm:pt modelId="{26BF9B70-ED82-4E36-9A3E-033B111BE6F1}" type="pres">
      <dgm:prSet presAssocID="{D45EA737-C5BF-4532-B6A8-5C3C79A60699}" presName="line_6" presStyleLbl="parChTrans1D1" presStyleIdx="4" presStyleCnt="5" custLinFactY="-500000" custLinFactNeighborY="-596405"/>
      <dgm:spPr/>
    </dgm:pt>
    <dgm:pt modelId="{EE2FC88B-AEA8-4E3F-BAE9-6D9ED1D1E3C5}" type="pres">
      <dgm:prSet presAssocID="{D45EA737-C5BF-4532-B6A8-5C3C79A60699}" presName="textparent_6" presStyleLbl="node1" presStyleIdx="0" presStyleCnt="0"/>
      <dgm:spPr/>
    </dgm:pt>
    <dgm:pt modelId="{D1418B47-ACE3-40DD-9F8C-FA84E4778AD0}" type="pres">
      <dgm:prSet presAssocID="{D45EA737-C5BF-4532-B6A8-5C3C79A60699}" presName="text_6" presStyleLbl="revTx" presStyleIdx="4" presStyleCnt="5" custScaleY="103972" custLinFactNeighborX="82995" custLinFactNeighborY="-47781">
        <dgm:presLayoutVars>
          <dgm:bulletEnabled val="1"/>
        </dgm:presLayoutVars>
      </dgm:prSet>
      <dgm:spPr/>
    </dgm:pt>
  </dgm:ptLst>
  <dgm:cxnLst>
    <dgm:cxn modelId="{1C0AD50D-87B5-44AB-88BC-EC6B497D5965}" type="presOf" srcId="{5CE8A66E-3BFA-4124-9EEB-F9DF069AA368}" destId="{21736FF6-7873-4DC7-ADCC-B48D1443860F}" srcOrd="0" destOrd="0" presId="urn:microsoft.com/office/officeart/2008/layout/CircularPictureCallout"/>
    <dgm:cxn modelId="{B4A3F73B-A3DE-416B-9CFF-48B99E713439}" srcId="{0B9B445B-0DA1-433B-B9B2-4AA434430DFF}" destId="{D45EA737-C5BF-4532-B6A8-5C3C79A60699}" srcOrd="5" destOrd="0" parTransId="{8791E6DF-0851-4BCD-94F1-216317058528}" sibTransId="{24C62527-A48B-42A1-9142-1C5A2F1B0670}"/>
    <dgm:cxn modelId="{DFE4513D-353E-4B32-87F3-FED31F392134}" type="presOf" srcId="{7222AF5E-9998-45D2-96E6-3D5D1CC1E271}" destId="{C256A1E1-FB26-4C39-9839-6A359B8D803C}" srcOrd="0" destOrd="0" presId="urn:microsoft.com/office/officeart/2008/layout/CircularPictureCallout"/>
    <dgm:cxn modelId="{8412C169-D380-4382-8CAC-4A1486176BE1}" type="presOf" srcId="{0CCBD262-C612-4849-839A-5DE2C549097C}" destId="{573CD8EA-2293-43F7-AA8D-4236EDA91BF6}" srcOrd="0" destOrd="0" presId="urn:microsoft.com/office/officeart/2008/layout/CircularPictureCallout"/>
    <dgm:cxn modelId="{1D093E89-5CEF-4BFB-9FE5-4DF9D889E61E}" type="presOf" srcId="{7322EA41-58BE-40D8-BE32-1D40C37D3764}" destId="{11F5C2D7-AD8E-4949-BB39-9F102A7F0E2E}" srcOrd="0" destOrd="0" presId="urn:microsoft.com/office/officeart/2008/layout/CircularPictureCallout"/>
    <dgm:cxn modelId="{B187238B-D28D-4AAB-ABD8-B3B70ABB275B}" type="presOf" srcId="{ABD6883C-B931-4B9F-90CD-DE52FAECC1F7}" destId="{B83AEC80-F336-4C98-B018-11E38BA621B8}" srcOrd="0" destOrd="0" presId="urn:microsoft.com/office/officeart/2008/layout/CircularPictureCallout"/>
    <dgm:cxn modelId="{4DA44391-22AD-4529-AB21-A1B4BDACF53E}" type="presOf" srcId="{D45EA737-C5BF-4532-B6A8-5C3C79A60699}" destId="{D1418B47-ACE3-40DD-9F8C-FA84E4778AD0}" srcOrd="0" destOrd="0" presId="urn:microsoft.com/office/officeart/2008/layout/CircularPictureCallout"/>
    <dgm:cxn modelId="{A4293895-D95E-49E6-A3C4-BC643D30BA6C}" type="presOf" srcId="{67F1520C-F1F0-419D-9E0A-56F7F6C0EABA}" destId="{7CC1D547-308A-4D03-8EB3-C4138D6D7E7A}" srcOrd="0" destOrd="0" presId="urn:microsoft.com/office/officeart/2008/layout/CircularPictureCallout"/>
    <dgm:cxn modelId="{016ABDB5-EDDF-4459-B99B-0407A104D7FD}" type="presOf" srcId="{24C62527-A48B-42A1-9142-1C5A2F1B0670}" destId="{D777474B-ABB0-4964-9C6A-97D36F019063}" srcOrd="0" destOrd="0" presId="urn:microsoft.com/office/officeart/2008/layout/CircularPictureCallout"/>
    <dgm:cxn modelId="{F08107B6-757B-4A2E-A69E-056155BD8586}" type="presOf" srcId="{1CCD1778-2FCC-4B72-BF9C-884B4652DB75}" destId="{C99C0A1E-0D79-4910-8D1D-EDCFE1746566}" srcOrd="0" destOrd="0" presId="urn:microsoft.com/office/officeart/2008/layout/CircularPictureCallout"/>
    <dgm:cxn modelId="{E63734B8-EF6F-4175-8024-AC74D04FC91D}" type="presOf" srcId="{0B9B445B-0DA1-433B-B9B2-4AA434430DFF}" destId="{0FD2B444-88AD-495A-A979-2C3E4BECB563}" srcOrd="0" destOrd="0" presId="urn:microsoft.com/office/officeart/2008/layout/CircularPictureCallout"/>
    <dgm:cxn modelId="{B301E2B8-610D-4DAB-8709-5769E92A419E}" srcId="{0B9B445B-0DA1-433B-B9B2-4AA434430DFF}" destId="{14B2F849-AAB4-4EDC-9A19-9E92135FE887}" srcOrd="1" destOrd="0" parTransId="{3B85A801-886E-4749-9D9E-8DDC3E3D8D1B}" sibTransId="{466474ED-7D53-4A25-B7F9-1B1EDDE7EB92}"/>
    <dgm:cxn modelId="{8F93FFBD-3C21-4749-8709-5925D3590662}" srcId="{0B9B445B-0DA1-433B-B9B2-4AA434430DFF}" destId="{5CE8A66E-3BFA-4124-9EEB-F9DF069AA368}" srcOrd="2" destOrd="0" parTransId="{08735339-A835-43E5-AB4A-6F9188B5DB71}" sibTransId="{1CCD1778-2FCC-4B72-BF9C-884B4652DB75}"/>
    <dgm:cxn modelId="{9606E2C6-3BAB-430D-92C2-EA49793B5011}" srcId="{0B9B445B-0DA1-433B-B9B2-4AA434430DFF}" destId="{0CCBD262-C612-4849-839A-5DE2C549097C}" srcOrd="4" destOrd="0" parTransId="{951E9C8E-457A-4FC6-80D0-4699D6DFD463}" sibTransId="{7222AF5E-9998-45D2-96E6-3D5D1CC1E271}"/>
    <dgm:cxn modelId="{9CCB0BC9-2CD6-4F68-BBEB-9C1EAADB9237}" type="presOf" srcId="{7A40053E-8E28-4005-9C94-1D0939146928}" destId="{14351EA6-AE6F-4EFF-9F0D-7105F1EC90EF}" srcOrd="0" destOrd="0" presId="urn:microsoft.com/office/officeart/2008/layout/CircularPictureCallout"/>
    <dgm:cxn modelId="{5379C8CC-2830-46B1-8159-FE8A32E70619}" srcId="{0B9B445B-0DA1-433B-B9B2-4AA434430DFF}" destId="{67F1520C-F1F0-419D-9E0A-56F7F6C0EABA}" srcOrd="0" destOrd="0" parTransId="{41DBD245-572C-42E1-AA57-44B6DEEB05A3}" sibTransId="{7A40053E-8E28-4005-9C94-1D0939146928}"/>
    <dgm:cxn modelId="{1C6BE1D6-DEEC-4461-96BC-A643F281170C}" srcId="{0B9B445B-0DA1-433B-B9B2-4AA434430DFF}" destId="{7322EA41-58BE-40D8-BE32-1D40C37D3764}" srcOrd="3" destOrd="0" parTransId="{1CABFAA6-6D10-460B-B37A-1D851C4137B0}" sibTransId="{ABD6883C-B931-4B9F-90CD-DE52FAECC1F7}"/>
    <dgm:cxn modelId="{285246DB-B5A9-471C-A756-77C6738942C0}" type="presOf" srcId="{14B2F849-AAB4-4EDC-9A19-9E92135FE887}" destId="{01A27EC4-7835-47BB-9EEB-A8B30DD4020F}" srcOrd="0" destOrd="0" presId="urn:microsoft.com/office/officeart/2008/layout/CircularPictureCallout"/>
    <dgm:cxn modelId="{4CF1C5DD-4574-4FFA-87A5-45779ADBB57C}" type="presOf" srcId="{466474ED-7D53-4A25-B7F9-1B1EDDE7EB92}" destId="{D8C9E140-713F-41E0-9017-CE1AFA1B74D9}" srcOrd="0" destOrd="0" presId="urn:microsoft.com/office/officeart/2008/layout/CircularPictureCallout"/>
    <dgm:cxn modelId="{EC665784-9117-4F54-A912-33952BE76C42}" type="presParOf" srcId="{0FD2B444-88AD-495A-A979-2C3E4BECB563}" destId="{D008DDEA-8E10-439C-B203-27C03873CEFC}" srcOrd="0" destOrd="0" presId="urn:microsoft.com/office/officeart/2008/layout/CircularPictureCallout"/>
    <dgm:cxn modelId="{D86FD2F3-2215-4B6C-BFEB-06F146462DE8}" type="presParOf" srcId="{D008DDEA-8E10-439C-B203-27C03873CEFC}" destId="{E87E3BE7-6D8E-44B9-A1C1-31BF4CDEE499}" srcOrd="0" destOrd="0" presId="urn:microsoft.com/office/officeart/2008/layout/CircularPictureCallout"/>
    <dgm:cxn modelId="{0472D4FC-FA87-4CB4-94AB-9223E736699F}" type="presParOf" srcId="{E87E3BE7-6D8E-44B9-A1C1-31BF4CDEE499}" destId="{14351EA6-AE6F-4EFF-9F0D-7105F1EC90EF}" srcOrd="0" destOrd="0" presId="urn:microsoft.com/office/officeart/2008/layout/CircularPictureCallout"/>
    <dgm:cxn modelId="{3AB9AE48-B763-4186-8652-95240E9D7375}" type="presParOf" srcId="{D008DDEA-8E10-439C-B203-27C03873CEFC}" destId="{7CC1D547-308A-4D03-8EB3-C4138D6D7E7A}" srcOrd="1" destOrd="0" presId="urn:microsoft.com/office/officeart/2008/layout/CircularPictureCallout"/>
    <dgm:cxn modelId="{857D403F-9CA0-438B-87CF-978FA3178691}" type="presParOf" srcId="{D008DDEA-8E10-439C-B203-27C03873CEFC}" destId="{1D332244-0E65-477B-BC08-84642FF9B667}" srcOrd="2" destOrd="0" presId="urn:microsoft.com/office/officeart/2008/layout/CircularPictureCallout"/>
    <dgm:cxn modelId="{C7730995-5F76-4A54-8DD7-404B91880D4C}" type="presParOf" srcId="{1D332244-0E65-477B-BC08-84642FF9B667}" destId="{D8C9E140-713F-41E0-9017-CE1AFA1B74D9}" srcOrd="0" destOrd="0" presId="urn:microsoft.com/office/officeart/2008/layout/CircularPictureCallout"/>
    <dgm:cxn modelId="{EED43904-B7BE-4207-977C-992A764BDCF5}" type="presParOf" srcId="{D008DDEA-8E10-439C-B203-27C03873CEFC}" destId="{55ED8162-F2B6-4A84-925D-CD403BEAA6F9}" srcOrd="3" destOrd="0" presId="urn:microsoft.com/office/officeart/2008/layout/CircularPictureCallout"/>
    <dgm:cxn modelId="{1ED08F93-A1CB-40A7-94E1-0880CA6139CA}" type="presParOf" srcId="{D008DDEA-8E10-439C-B203-27C03873CEFC}" destId="{9DA38479-E4EC-4F36-9A18-8FAD2256B21A}" srcOrd="4" destOrd="0" presId="urn:microsoft.com/office/officeart/2008/layout/CircularPictureCallout"/>
    <dgm:cxn modelId="{967D5E4E-E560-417E-AE4E-E4F4FF409A8F}" type="presParOf" srcId="{9DA38479-E4EC-4F36-9A18-8FAD2256B21A}" destId="{01A27EC4-7835-47BB-9EEB-A8B30DD4020F}" srcOrd="0" destOrd="0" presId="urn:microsoft.com/office/officeart/2008/layout/CircularPictureCallout"/>
    <dgm:cxn modelId="{371F6706-2731-44A3-A556-16E27DCB7D16}" type="presParOf" srcId="{D008DDEA-8E10-439C-B203-27C03873CEFC}" destId="{8A749152-F9F3-4CA7-9E9D-6A4F06C8884F}" srcOrd="5" destOrd="0" presId="urn:microsoft.com/office/officeart/2008/layout/CircularPictureCallout"/>
    <dgm:cxn modelId="{5E2D69B3-D7E9-41A0-B6D0-C42BC0A4EFDD}" type="presParOf" srcId="{8A749152-F9F3-4CA7-9E9D-6A4F06C8884F}" destId="{C99C0A1E-0D79-4910-8D1D-EDCFE1746566}" srcOrd="0" destOrd="0" presId="urn:microsoft.com/office/officeart/2008/layout/CircularPictureCallout"/>
    <dgm:cxn modelId="{1A04F7A5-D6F3-4709-B1D8-C150543FFDF1}" type="presParOf" srcId="{D008DDEA-8E10-439C-B203-27C03873CEFC}" destId="{CCC8DFDD-C310-40B1-8F7A-3A7526587C3D}" srcOrd="6" destOrd="0" presId="urn:microsoft.com/office/officeart/2008/layout/CircularPictureCallout"/>
    <dgm:cxn modelId="{96EF90EB-28D4-447A-A23C-B4ABDB291607}" type="presParOf" srcId="{D008DDEA-8E10-439C-B203-27C03873CEFC}" destId="{82E2D693-E0A5-44C1-9719-81997451CF04}" srcOrd="7" destOrd="0" presId="urn:microsoft.com/office/officeart/2008/layout/CircularPictureCallout"/>
    <dgm:cxn modelId="{AC0F32D5-7442-4BA3-82B0-A332EBB8C087}" type="presParOf" srcId="{82E2D693-E0A5-44C1-9719-81997451CF04}" destId="{21736FF6-7873-4DC7-ADCC-B48D1443860F}" srcOrd="0" destOrd="0" presId="urn:microsoft.com/office/officeart/2008/layout/CircularPictureCallout"/>
    <dgm:cxn modelId="{5C27B785-3265-4473-BBEF-3B560952EEE4}" type="presParOf" srcId="{D008DDEA-8E10-439C-B203-27C03873CEFC}" destId="{B94C9B93-1931-4C9F-AD4B-EAA33165AA5C}" srcOrd="8" destOrd="0" presId="urn:microsoft.com/office/officeart/2008/layout/CircularPictureCallout"/>
    <dgm:cxn modelId="{EBA938AB-397D-42AA-9A3C-7A7F24A601D1}" type="presParOf" srcId="{B94C9B93-1931-4C9F-AD4B-EAA33165AA5C}" destId="{B83AEC80-F336-4C98-B018-11E38BA621B8}" srcOrd="0" destOrd="0" presId="urn:microsoft.com/office/officeart/2008/layout/CircularPictureCallout"/>
    <dgm:cxn modelId="{F3D79A74-2045-447C-8503-5212BF4CCC02}" type="presParOf" srcId="{D008DDEA-8E10-439C-B203-27C03873CEFC}" destId="{A7834054-DBD7-42DA-B682-BB99817EE582}" srcOrd="9" destOrd="0" presId="urn:microsoft.com/office/officeart/2008/layout/CircularPictureCallout"/>
    <dgm:cxn modelId="{7D44F0FA-B27C-4C20-81F4-EA383D14A199}" type="presParOf" srcId="{D008DDEA-8E10-439C-B203-27C03873CEFC}" destId="{34AD8E35-4E6F-4D09-861F-188445F2E597}" srcOrd="10" destOrd="0" presId="urn:microsoft.com/office/officeart/2008/layout/CircularPictureCallout"/>
    <dgm:cxn modelId="{3252A0AB-CF8D-40A1-A35A-FD44B35DFEB8}" type="presParOf" srcId="{34AD8E35-4E6F-4D09-861F-188445F2E597}" destId="{11F5C2D7-AD8E-4949-BB39-9F102A7F0E2E}" srcOrd="0" destOrd="0" presId="urn:microsoft.com/office/officeart/2008/layout/CircularPictureCallout"/>
    <dgm:cxn modelId="{A0523E20-1807-4207-8995-00B5142660D3}" type="presParOf" srcId="{D008DDEA-8E10-439C-B203-27C03873CEFC}" destId="{AA1D0AE8-A89D-4BCF-BBDC-2BC41DC652C9}" srcOrd="11" destOrd="0" presId="urn:microsoft.com/office/officeart/2008/layout/CircularPictureCallout"/>
    <dgm:cxn modelId="{A400B829-38FF-4F1C-A0C1-E5E95EE120E4}" type="presParOf" srcId="{AA1D0AE8-A89D-4BCF-BBDC-2BC41DC652C9}" destId="{C256A1E1-FB26-4C39-9839-6A359B8D803C}" srcOrd="0" destOrd="0" presId="urn:microsoft.com/office/officeart/2008/layout/CircularPictureCallout"/>
    <dgm:cxn modelId="{15A3C11D-0A16-49A3-BCCC-F23D53BD205B}" type="presParOf" srcId="{D008DDEA-8E10-439C-B203-27C03873CEFC}" destId="{CE1D4B9E-7A01-4357-A149-B5B7633FB94E}" srcOrd="12" destOrd="0" presId="urn:microsoft.com/office/officeart/2008/layout/CircularPictureCallout"/>
    <dgm:cxn modelId="{DFBA2F88-8115-45F1-8B5A-6106E3069AAF}" type="presParOf" srcId="{D008DDEA-8E10-439C-B203-27C03873CEFC}" destId="{B0E832FC-211E-48E4-AC05-205F6FFA3639}" srcOrd="13" destOrd="0" presId="urn:microsoft.com/office/officeart/2008/layout/CircularPictureCallout"/>
    <dgm:cxn modelId="{358AC081-B301-47A4-805E-AE18B2C65C86}" type="presParOf" srcId="{B0E832FC-211E-48E4-AC05-205F6FFA3639}" destId="{573CD8EA-2293-43F7-AA8D-4236EDA91BF6}" srcOrd="0" destOrd="0" presId="urn:microsoft.com/office/officeart/2008/layout/CircularPictureCallout"/>
    <dgm:cxn modelId="{1D7C33A7-D21E-476F-A3D7-E5C5AA4FA71E}" type="presParOf" srcId="{D008DDEA-8E10-439C-B203-27C03873CEFC}" destId="{C57BCF58-B150-4277-93D5-81F0D007E50A}" srcOrd="14" destOrd="0" presId="urn:microsoft.com/office/officeart/2008/layout/CircularPictureCallout"/>
    <dgm:cxn modelId="{55DF425F-D2C1-4A1B-AC56-A53F28D924E4}" type="presParOf" srcId="{C57BCF58-B150-4277-93D5-81F0D007E50A}" destId="{D777474B-ABB0-4964-9C6A-97D36F019063}" srcOrd="0" destOrd="0" presId="urn:microsoft.com/office/officeart/2008/layout/CircularPictureCallout"/>
    <dgm:cxn modelId="{D45847EC-7BD1-41E4-8E16-1C0FD15E0387}" type="presParOf" srcId="{D008DDEA-8E10-439C-B203-27C03873CEFC}" destId="{26BF9B70-ED82-4E36-9A3E-033B111BE6F1}" srcOrd="15" destOrd="0" presId="urn:microsoft.com/office/officeart/2008/layout/CircularPictureCallout"/>
    <dgm:cxn modelId="{D83D9B97-806D-4BA6-84BB-9A766946F225}" type="presParOf" srcId="{D008DDEA-8E10-439C-B203-27C03873CEFC}" destId="{EE2FC88B-AEA8-4E3F-BAE9-6D9ED1D1E3C5}" srcOrd="16" destOrd="0" presId="urn:microsoft.com/office/officeart/2008/layout/CircularPictureCallout"/>
    <dgm:cxn modelId="{725C8FA6-99A8-4210-99B7-DDF186F2319A}" type="presParOf" srcId="{EE2FC88B-AEA8-4E3F-BAE9-6D9ED1D1E3C5}" destId="{D1418B47-ACE3-40DD-9F8C-FA84E4778AD0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543DFA3-B776-427C-9E9D-0F2BEEC8643D}" type="doc">
      <dgm:prSet loTypeId="urn:microsoft.com/office/officeart/2008/layout/Lin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A6BECAA6-C3F6-4A8D-A129-6754DA758F67}">
      <dgm:prSet phldrT="[Text]" custT="1"/>
      <dgm:spPr/>
      <dgm:t>
        <a:bodyPr/>
        <a:lstStyle/>
        <a:p>
          <a:pPr algn="r"/>
          <a:r>
            <a:rPr lang="en-GB" sz="1400" dirty="0">
              <a:latin typeface="Calibri" panose="020F0502020204030204" pitchFamily="34" charset="0"/>
              <a:cs typeface="Calibri" panose="020F0502020204030204" pitchFamily="34" charset="0"/>
            </a:rPr>
            <a:t>Circa £200m of our CRSTS settlement has been identified to support active travel in the region</a:t>
          </a:r>
        </a:p>
      </dgm:t>
    </dgm:pt>
    <dgm:pt modelId="{0B12307E-8D3A-42E4-82EA-695507D24B94}" type="parTrans" cxnId="{6A6F9739-FC04-4979-997D-7F8DCDFF3D80}">
      <dgm:prSet/>
      <dgm:spPr/>
      <dgm:t>
        <a:bodyPr/>
        <a:lstStyle/>
        <a:p>
          <a:pPr algn="r"/>
          <a:endParaRPr lang="en-GB"/>
        </a:p>
      </dgm:t>
    </dgm:pt>
    <dgm:pt modelId="{0F49CC1E-F6E9-4CF8-8F2F-9EB2CE392C41}" type="sibTrans" cxnId="{6A6F9739-FC04-4979-997D-7F8DCDFF3D80}">
      <dgm:prSet/>
      <dgm:spPr/>
      <dgm:t>
        <a:bodyPr/>
        <a:lstStyle/>
        <a:p>
          <a:pPr algn="r"/>
          <a:endParaRPr lang="en-GB"/>
        </a:p>
      </dgm:t>
    </dgm:pt>
    <dgm:pt modelId="{2E4383DA-72DD-4E01-AAF3-AF0BF2E37D6E}">
      <dgm:prSet phldrT="[Text]" custT="1"/>
      <dgm:spPr/>
      <dgm:t>
        <a:bodyPr/>
        <a:lstStyle/>
        <a:p>
          <a:pPr algn="r"/>
          <a:r>
            <a:rPr lang="en-GB" sz="1400" dirty="0">
              <a:latin typeface="Calibri" panose="020F0502020204030204" pitchFamily="34" charset="0"/>
              <a:cs typeface="Calibri" panose="020F0502020204030204" pitchFamily="34" charset="0"/>
            </a:rPr>
            <a:t>Work has begun on a 600km network of cycling and walking routes</a:t>
          </a:r>
        </a:p>
      </dgm:t>
    </dgm:pt>
    <dgm:pt modelId="{79717406-9598-4F59-B142-35E5044F340F}" type="parTrans" cxnId="{B168A3BB-7BE1-4E0A-8B50-F24C7DA12F89}">
      <dgm:prSet/>
      <dgm:spPr/>
      <dgm:t>
        <a:bodyPr/>
        <a:lstStyle/>
        <a:p>
          <a:pPr algn="r"/>
          <a:endParaRPr lang="en-GB"/>
        </a:p>
      </dgm:t>
    </dgm:pt>
    <dgm:pt modelId="{2E4F98E0-6EB2-4A2F-ABCA-54FC1AAFA167}" type="sibTrans" cxnId="{B168A3BB-7BE1-4E0A-8B50-F24C7DA12F89}">
      <dgm:prSet/>
      <dgm:spPr/>
      <dgm:t>
        <a:bodyPr/>
        <a:lstStyle/>
        <a:p>
          <a:pPr algn="r"/>
          <a:endParaRPr lang="en-GB"/>
        </a:p>
      </dgm:t>
    </dgm:pt>
    <dgm:pt modelId="{ED9959CA-38DF-43F5-84F3-063B41F0E8F1}">
      <dgm:prSet phldrT="[Text]" custT="1"/>
      <dgm:spPr/>
      <dgm:t>
        <a:bodyPr/>
        <a:lstStyle/>
        <a:p>
          <a:pPr algn="r"/>
          <a:r>
            <a:rPr lang="en-GB" sz="1400" dirty="0">
              <a:latin typeface="Calibri" panose="020F0502020204030204" pitchFamily="34" charset="0"/>
              <a:cs typeface="Calibri" panose="020F0502020204030204" pitchFamily="34" charset="0"/>
            </a:rPr>
            <a:t>31 key routes have been identified across the city region to accelerate rates of cycling and walking</a:t>
          </a:r>
        </a:p>
      </dgm:t>
    </dgm:pt>
    <dgm:pt modelId="{8AE082F7-6663-4478-8768-589F7CCB1139}" type="parTrans" cxnId="{452A184F-C4DC-4B94-8783-FE04956535F8}">
      <dgm:prSet/>
      <dgm:spPr/>
      <dgm:t>
        <a:bodyPr/>
        <a:lstStyle/>
        <a:p>
          <a:pPr algn="r"/>
          <a:endParaRPr lang="en-GB"/>
        </a:p>
      </dgm:t>
    </dgm:pt>
    <dgm:pt modelId="{E22D09FD-7464-45F3-8DDF-02948A5AB0F9}" type="sibTrans" cxnId="{452A184F-C4DC-4B94-8783-FE04956535F8}">
      <dgm:prSet/>
      <dgm:spPr/>
      <dgm:t>
        <a:bodyPr/>
        <a:lstStyle/>
        <a:p>
          <a:pPr algn="r"/>
          <a:endParaRPr lang="en-GB"/>
        </a:p>
      </dgm:t>
    </dgm:pt>
    <dgm:pt modelId="{570565D3-FDF2-4A96-9D25-960CC0CAC672}">
      <dgm:prSet phldrT="[Text]" custT="1"/>
      <dgm:spPr/>
      <dgm:t>
        <a:bodyPr/>
        <a:lstStyle/>
        <a:p>
          <a:pPr algn="r"/>
          <a:r>
            <a:rPr lang="en-GB" sz="1400" dirty="0">
              <a:latin typeface="Calibri" panose="020F0502020204030204" pitchFamily="34" charset="0"/>
              <a:cs typeface="Calibri" panose="020F0502020204030204" pitchFamily="34" charset="0"/>
            </a:rPr>
            <a:t>Major behavioural change campaign: ‘</a:t>
          </a:r>
          <a:r>
            <a:rPr lang="en-GB" sz="1400" i="1" dirty="0">
              <a:latin typeface="Calibri" panose="020F0502020204030204" pitchFamily="34" charset="0"/>
              <a:cs typeface="Calibri" panose="020F0502020204030204" pitchFamily="34" charset="0"/>
            </a:rPr>
            <a:t>The Best Vehicle For Short Journeys Is YOU</a:t>
          </a:r>
          <a:r>
            <a:rPr lang="en-GB" sz="1400" i="0" dirty="0">
              <a:latin typeface="Calibri" panose="020F0502020204030204" pitchFamily="34" charset="0"/>
              <a:cs typeface="Calibri" panose="020F0502020204030204" pitchFamily="34" charset="0"/>
            </a:rPr>
            <a:t>’</a:t>
          </a:r>
          <a:endParaRPr lang="en-GB" sz="1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6F5FE02-9625-49E5-B9E6-C243182A0CAA}" type="parTrans" cxnId="{0E72DCC5-9B58-4955-B692-112722962E61}">
      <dgm:prSet/>
      <dgm:spPr/>
      <dgm:t>
        <a:bodyPr/>
        <a:lstStyle/>
        <a:p>
          <a:pPr algn="r"/>
          <a:endParaRPr lang="en-GB"/>
        </a:p>
      </dgm:t>
    </dgm:pt>
    <dgm:pt modelId="{EB184E4D-35CD-403A-83AB-CCD34E996CFB}" type="sibTrans" cxnId="{0E72DCC5-9B58-4955-B692-112722962E61}">
      <dgm:prSet/>
      <dgm:spPr/>
      <dgm:t>
        <a:bodyPr/>
        <a:lstStyle/>
        <a:p>
          <a:pPr algn="r"/>
          <a:endParaRPr lang="en-GB"/>
        </a:p>
      </dgm:t>
    </dgm:pt>
    <dgm:pt modelId="{1CCDDC10-672B-4326-AF6C-DDEFF7FEAF7C}" type="pres">
      <dgm:prSet presAssocID="{6543DFA3-B776-427C-9E9D-0F2BEEC8643D}" presName="vert0" presStyleCnt="0">
        <dgm:presLayoutVars>
          <dgm:dir/>
          <dgm:animOne val="branch"/>
          <dgm:animLvl val="lvl"/>
        </dgm:presLayoutVars>
      </dgm:prSet>
      <dgm:spPr/>
    </dgm:pt>
    <dgm:pt modelId="{35B6B1E6-CFAA-4844-8E5D-58A56B6E8DA3}" type="pres">
      <dgm:prSet presAssocID="{A6BECAA6-C3F6-4A8D-A129-6754DA758F67}" presName="thickLine" presStyleLbl="alignNode1" presStyleIdx="0" presStyleCnt="4"/>
      <dgm:spPr/>
    </dgm:pt>
    <dgm:pt modelId="{328186FB-4C67-49E2-8F9C-3341C3CB767C}" type="pres">
      <dgm:prSet presAssocID="{A6BECAA6-C3F6-4A8D-A129-6754DA758F67}" presName="horz1" presStyleCnt="0"/>
      <dgm:spPr/>
    </dgm:pt>
    <dgm:pt modelId="{309E3F3A-1CFF-4F61-A896-3C7542D5DF35}" type="pres">
      <dgm:prSet presAssocID="{A6BECAA6-C3F6-4A8D-A129-6754DA758F67}" presName="tx1" presStyleLbl="revTx" presStyleIdx="0" presStyleCnt="4"/>
      <dgm:spPr/>
    </dgm:pt>
    <dgm:pt modelId="{8E329833-7BF9-4363-9F75-E552B36F30FF}" type="pres">
      <dgm:prSet presAssocID="{A6BECAA6-C3F6-4A8D-A129-6754DA758F67}" presName="vert1" presStyleCnt="0"/>
      <dgm:spPr/>
    </dgm:pt>
    <dgm:pt modelId="{91008F73-FAA3-4965-BEAC-75FD6B495995}" type="pres">
      <dgm:prSet presAssocID="{2E4383DA-72DD-4E01-AAF3-AF0BF2E37D6E}" presName="thickLine" presStyleLbl="alignNode1" presStyleIdx="1" presStyleCnt="4"/>
      <dgm:spPr/>
    </dgm:pt>
    <dgm:pt modelId="{B6DFB671-65B1-4236-9F5F-C81CAE3C6D05}" type="pres">
      <dgm:prSet presAssocID="{2E4383DA-72DD-4E01-AAF3-AF0BF2E37D6E}" presName="horz1" presStyleCnt="0"/>
      <dgm:spPr/>
    </dgm:pt>
    <dgm:pt modelId="{F76AB53C-1A40-4281-9CBA-95BB7C9EC47A}" type="pres">
      <dgm:prSet presAssocID="{2E4383DA-72DD-4E01-AAF3-AF0BF2E37D6E}" presName="tx1" presStyleLbl="revTx" presStyleIdx="1" presStyleCnt="4"/>
      <dgm:spPr/>
    </dgm:pt>
    <dgm:pt modelId="{BA2B8B06-2E6F-42C7-AAF2-500FE7555B1E}" type="pres">
      <dgm:prSet presAssocID="{2E4383DA-72DD-4E01-AAF3-AF0BF2E37D6E}" presName="vert1" presStyleCnt="0"/>
      <dgm:spPr/>
    </dgm:pt>
    <dgm:pt modelId="{4BB2859B-AEC7-43F3-96E1-9C9AECF55225}" type="pres">
      <dgm:prSet presAssocID="{ED9959CA-38DF-43F5-84F3-063B41F0E8F1}" presName="thickLine" presStyleLbl="alignNode1" presStyleIdx="2" presStyleCnt="4"/>
      <dgm:spPr/>
    </dgm:pt>
    <dgm:pt modelId="{B32CD5E4-7335-4279-B5C5-23AF8F98404D}" type="pres">
      <dgm:prSet presAssocID="{ED9959CA-38DF-43F5-84F3-063B41F0E8F1}" presName="horz1" presStyleCnt="0"/>
      <dgm:spPr/>
    </dgm:pt>
    <dgm:pt modelId="{5F6F7E4C-8587-455B-B62F-F3F812F3266A}" type="pres">
      <dgm:prSet presAssocID="{ED9959CA-38DF-43F5-84F3-063B41F0E8F1}" presName="tx1" presStyleLbl="revTx" presStyleIdx="2" presStyleCnt="4"/>
      <dgm:spPr/>
    </dgm:pt>
    <dgm:pt modelId="{6E2CC298-F35A-4369-8FE0-C04328DAEC3C}" type="pres">
      <dgm:prSet presAssocID="{ED9959CA-38DF-43F5-84F3-063B41F0E8F1}" presName="vert1" presStyleCnt="0"/>
      <dgm:spPr/>
    </dgm:pt>
    <dgm:pt modelId="{609DB55F-8122-4AF4-B105-BFC060C8319F}" type="pres">
      <dgm:prSet presAssocID="{570565D3-FDF2-4A96-9D25-960CC0CAC672}" presName="thickLine" presStyleLbl="alignNode1" presStyleIdx="3" presStyleCnt="4"/>
      <dgm:spPr/>
    </dgm:pt>
    <dgm:pt modelId="{2AE0E5CA-8E0C-48A5-BEE9-CD1CA936A1B6}" type="pres">
      <dgm:prSet presAssocID="{570565D3-FDF2-4A96-9D25-960CC0CAC672}" presName="horz1" presStyleCnt="0"/>
      <dgm:spPr/>
    </dgm:pt>
    <dgm:pt modelId="{3622AEDE-C78B-4659-B81B-167BF7A7BE3A}" type="pres">
      <dgm:prSet presAssocID="{570565D3-FDF2-4A96-9D25-960CC0CAC672}" presName="tx1" presStyleLbl="revTx" presStyleIdx="3" presStyleCnt="4"/>
      <dgm:spPr/>
    </dgm:pt>
    <dgm:pt modelId="{344C115B-F981-40A5-BA56-F3975A5D5BE2}" type="pres">
      <dgm:prSet presAssocID="{570565D3-FDF2-4A96-9D25-960CC0CAC672}" presName="vert1" presStyleCnt="0"/>
      <dgm:spPr/>
    </dgm:pt>
  </dgm:ptLst>
  <dgm:cxnLst>
    <dgm:cxn modelId="{6A6F9739-FC04-4979-997D-7F8DCDFF3D80}" srcId="{6543DFA3-B776-427C-9E9D-0F2BEEC8643D}" destId="{A6BECAA6-C3F6-4A8D-A129-6754DA758F67}" srcOrd="0" destOrd="0" parTransId="{0B12307E-8D3A-42E4-82EA-695507D24B94}" sibTransId="{0F49CC1E-F6E9-4CF8-8F2F-9EB2CE392C41}"/>
    <dgm:cxn modelId="{452A184F-C4DC-4B94-8783-FE04956535F8}" srcId="{6543DFA3-B776-427C-9E9D-0F2BEEC8643D}" destId="{ED9959CA-38DF-43F5-84F3-063B41F0E8F1}" srcOrd="2" destOrd="0" parTransId="{8AE082F7-6663-4478-8768-589F7CCB1139}" sibTransId="{E22D09FD-7464-45F3-8DDF-02948A5AB0F9}"/>
    <dgm:cxn modelId="{EE8DB27F-6555-4A6F-B848-322BD94AC143}" type="presOf" srcId="{ED9959CA-38DF-43F5-84F3-063B41F0E8F1}" destId="{5F6F7E4C-8587-455B-B62F-F3F812F3266A}" srcOrd="0" destOrd="0" presId="urn:microsoft.com/office/officeart/2008/layout/LinedList"/>
    <dgm:cxn modelId="{A9FCCE9D-7BBD-43E7-B1EB-7299792A1417}" type="presOf" srcId="{A6BECAA6-C3F6-4A8D-A129-6754DA758F67}" destId="{309E3F3A-1CFF-4F61-A896-3C7542D5DF35}" srcOrd="0" destOrd="0" presId="urn:microsoft.com/office/officeart/2008/layout/LinedList"/>
    <dgm:cxn modelId="{B168A3BB-7BE1-4E0A-8B50-F24C7DA12F89}" srcId="{6543DFA3-B776-427C-9E9D-0F2BEEC8643D}" destId="{2E4383DA-72DD-4E01-AAF3-AF0BF2E37D6E}" srcOrd="1" destOrd="0" parTransId="{79717406-9598-4F59-B142-35E5044F340F}" sibTransId="{2E4F98E0-6EB2-4A2F-ABCA-54FC1AAFA167}"/>
    <dgm:cxn modelId="{0E72DCC5-9B58-4955-B692-112722962E61}" srcId="{6543DFA3-B776-427C-9E9D-0F2BEEC8643D}" destId="{570565D3-FDF2-4A96-9D25-960CC0CAC672}" srcOrd="3" destOrd="0" parTransId="{A6F5FE02-9625-49E5-B9E6-C243182A0CAA}" sibTransId="{EB184E4D-35CD-403A-83AB-CCD34E996CFB}"/>
    <dgm:cxn modelId="{29C1F7C8-CBF4-41F4-ACA2-3D72F3AE09BF}" type="presOf" srcId="{570565D3-FDF2-4A96-9D25-960CC0CAC672}" destId="{3622AEDE-C78B-4659-B81B-167BF7A7BE3A}" srcOrd="0" destOrd="0" presId="urn:microsoft.com/office/officeart/2008/layout/LinedList"/>
    <dgm:cxn modelId="{108EFBF1-88D7-4DB0-8C68-4AAC448215CA}" type="presOf" srcId="{6543DFA3-B776-427C-9E9D-0F2BEEC8643D}" destId="{1CCDDC10-672B-4326-AF6C-DDEFF7FEAF7C}" srcOrd="0" destOrd="0" presId="urn:microsoft.com/office/officeart/2008/layout/LinedList"/>
    <dgm:cxn modelId="{20AD60F5-32BA-48D9-8159-AA02F5CFA9E8}" type="presOf" srcId="{2E4383DA-72DD-4E01-AAF3-AF0BF2E37D6E}" destId="{F76AB53C-1A40-4281-9CBA-95BB7C9EC47A}" srcOrd="0" destOrd="0" presId="urn:microsoft.com/office/officeart/2008/layout/LinedList"/>
    <dgm:cxn modelId="{C4DABA2E-60F6-480A-9649-119E8B2B7A08}" type="presParOf" srcId="{1CCDDC10-672B-4326-AF6C-DDEFF7FEAF7C}" destId="{35B6B1E6-CFAA-4844-8E5D-58A56B6E8DA3}" srcOrd="0" destOrd="0" presId="urn:microsoft.com/office/officeart/2008/layout/LinedList"/>
    <dgm:cxn modelId="{BC563B9C-9BDE-48D8-BF91-FB78E1B5FBA6}" type="presParOf" srcId="{1CCDDC10-672B-4326-AF6C-DDEFF7FEAF7C}" destId="{328186FB-4C67-49E2-8F9C-3341C3CB767C}" srcOrd="1" destOrd="0" presId="urn:microsoft.com/office/officeart/2008/layout/LinedList"/>
    <dgm:cxn modelId="{DB5DADDD-86A5-49E9-B545-F2CE3F83B6AF}" type="presParOf" srcId="{328186FB-4C67-49E2-8F9C-3341C3CB767C}" destId="{309E3F3A-1CFF-4F61-A896-3C7542D5DF35}" srcOrd="0" destOrd="0" presId="urn:microsoft.com/office/officeart/2008/layout/LinedList"/>
    <dgm:cxn modelId="{0A47AF19-95C8-4AE9-BB33-4C3D013111DE}" type="presParOf" srcId="{328186FB-4C67-49E2-8F9C-3341C3CB767C}" destId="{8E329833-7BF9-4363-9F75-E552B36F30FF}" srcOrd="1" destOrd="0" presId="urn:microsoft.com/office/officeart/2008/layout/LinedList"/>
    <dgm:cxn modelId="{F1D89834-C0DF-4CF2-AEAD-7EB7B84963C5}" type="presParOf" srcId="{1CCDDC10-672B-4326-AF6C-DDEFF7FEAF7C}" destId="{91008F73-FAA3-4965-BEAC-75FD6B495995}" srcOrd="2" destOrd="0" presId="urn:microsoft.com/office/officeart/2008/layout/LinedList"/>
    <dgm:cxn modelId="{692C2DEF-304E-4FAD-9118-4CEB2784A887}" type="presParOf" srcId="{1CCDDC10-672B-4326-AF6C-DDEFF7FEAF7C}" destId="{B6DFB671-65B1-4236-9F5F-C81CAE3C6D05}" srcOrd="3" destOrd="0" presId="urn:microsoft.com/office/officeart/2008/layout/LinedList"/>
    <dgm:cxn modelId="{17C386B8-826B-44E3-A773-EC0666DFD238}" type="presParOf" srcId="{B6DFB671-65B1-4236-9F5F-C81CAE3C6D05}" destId="{F76AB53C-1A40-4281-9CBA-95BB7C9EC47A}" srcOrd="0" destOrd="0" presId="urn:microsoft.com/office/officeart/2008/layout/LinedList"/>
    <dgm:cxn modelId="{4C85069B-B697-43F6-8636-B10DBC908AD0}" type="presParOf" srcId="{B6DFB671-65B1-4236-9F5F-C81CAE3C6D05}" destId="{BA2B8B06-2E6F-42C7-AAF2-500FE7555B1E}" srcOrd="1" destOrd="0" presId="urn:microsoft.com/office/officeart/2008/layout/LinedList"/>
    <dgm:cxn modelId="{C11E666D-D8E8-407A-9915-72921AE375BA}" type="presParOf" srcId="{1CCDDC10-672B-4326-AF6C-DDEFF7FEAF7C}" destId="{4BB2859B-AEC7-43F3-96E1-9C9AECF55225}" srcOrd="4" destOrd="0" presId="urn:microsoft.com/office/officeart/2008/layout/LinedList"/>
    <dgm:cxn modelId="{E4683361-3D9A-4DB7-82FC-B040AEDD9189}" type="presParOf" srcId="{1CCDDC10-672B-4326-AF6C-DDEFF7FEAF7C}" destId="{B32CD5E4-7335-4279-B5C5-23AF8F98404D}" srcOrd="5" destOrd="0" presId="urn:microsoft.com/office/officeart/2008/layout/LinedList"/>
    <dgm:cxn modelId="{46DF9075-B7E0-47C2-BF78-9624AEF01629}" type="presParOf" srcId="{B32CD5E4-7335-4279-B5C5-23AF8F98404D}" destId="{5F6F7E4C-8587-455B-B62F-F3F812F3266A}" srcOrd="0" destOrd="0" presId="urn:microsoft.com/office/officeart/2008/layout/LinedList"/>
    <dgm:cxn modelId="{070A8101-2AD6-48AC-9144-CB4DD546E6A8}" type="presParOf" srcId="{B32CD5E4-7335-4279-B5C5-23AF8F98404D}" destId="{6E2CC298-F35A-4369-8FE0-C04328DAEC3C}" srcOrd="1" destOrd="0" presId="urn:microsoft.com/office/officeart/2008/layout/LinedList"/>
    <dgm:cxn modelId="{58F9D63F-16B8-4C5C-80F3-DCCF839380B4}" type="presParOf" srcId="{1CCDDC10-672B-4326-AF6C-DDEFF7FEAF7C}" destId="{609DB55F-8122-4AF4-B105-BFC060C8319F}" srcOrd="6" destOrd="0" presId="urn:microsoft.com/office/officeart/2008/layout/LinedList"/>
    <dgm:cxn modelId="{4C15C94E-2E95-4144-97E4-0D8EF591E6AC}" type="presParOf" srcId="{1CCDDC10-672B-4326-AF6C-DDEFF7FEAF7C}" destId="{2AE0E5CA-8E0C-48A5-BEE9-CD1CA936A1B6}" srcOrd="7" destOrd="0" presId="urn:microsoft.com/office/officeart/2008/layout/LinedList"/>
    <dgm:cxn modelId="{FFAC4246-D53D-4885-970D-5ED36ED6B5ED}" type="presParOf" srcId="{2AE0E5CA-8E0C-48A5-BEE9-CD1CA936A1B6}" destId="{3622AEDE-C78B-4659-B81B-167BF7A7BE3A}" srcOrd="0" destOrd="0" presId="urn:microsoft.com/office/officeart/2008/layout/LinedList"/>
    <dgm:cxn modelId="{64A4FC08-EE5A-47AC-8863-09890E4D6F45}" type="presParOf" srcId="{2AE0E5CA-8E0C-48A5-BEE9-CD1CA936A1B6}" destId="{344C115B-F981-40A5-BA56-F3975A5D5BE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578E796-450E-42CF-BBCB-4E3350F6481A}" type="doc">
      <dgm:prSet loTypeId="urn:microsoft.com/office/officeart/2008/layout/Lin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F09C138F-F757-4B24-AC54-5E6575B371FE}">
      <dgm:prSet phldrT="[Text]" custT="1"/>
      <dgm:spPr/>
      <dgm:t>
        <a:bodyPr/>
        <a:lstStyle/>
        <a:p>
          <a:pPr algn="r"/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The city region has hosted a e-scooter trial since October 2020 partnering with company </a:t>
          </a:r>
          <a:r>
            <a:rPr lang="en-GB" sz="1200" dirty="0" err="1">
              <a:latin typeface="Calibri" panose="020F0502020204030204" pitchFamily="34" charset="0"/>
              <a:cs typeface="Calibri" panose="020F0502020204030204" pitchFamily="34" charset="0"/>
            </a:rPr>
            <a:t>Voi</a:t>
          </a:r>
          <a:endParaRPr lang="en-GB" sz="1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F14F234-5B26-435C-A64F-8037B632319F}" type="parTrans" cxnId="{25F9C4AD-BAA2-48D2-99C9-B65160D44A9F}">
      <dgm:prSet/>
      <dgm:spPr/>
      <dgm:t>
        <a:bodyPr/>
        <a:lstStyle/>
        <a:p>
          <a:endParaRPr lang="en-GB"/>
        </a:p>
      </dgm:t>
    </dgm:pt>
    <dgm:pt modelId="{ED21CEBD-BAAB-4CAD-92CD-1CF88126A5E6}" type="sibTrans" cxnId="{25F9C4AD-BAA2-48D2-99C9-B65160D44A9F}">
      <dgm:prSet/>
      <dgm:spPr/>
      <dgm:t>
        <a:bodyPr/>
        <a:lstStyle/>
        <a:p>
          <a:endParaRPr lang="en-GB"/>
        </a:p>
      </dgm:t>
    </dgm:pt>
    <dgm:pt modelId="{8C6C9E32-074A-4B80-ABD5-92DA52C597B3}">
      <dgm:prSet phldrT="[Text]" custT="1"/>
      <dgm:spPr/>
      <dgm:t>
        <a:bodyPr/>
        <a:lstStyle/>
        <a:p>
          <a:pPr algn="r"/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Recent data shows 27,742 rides happening and 11,700 car tripos being replaced  per week</a:t>
          </a:r>
        </a:p>
      </dgm:t>
    </dgm:pt>
    <dgm:pt modelId="{D5BA427F-435F-4A5A-820A-C45D820BC140}" type="parTrans" cxnId="{E9BDC1AE-F411-4160-AE55-4DD5F96FB557}">
      <dgm:prSet/>
      <dgm:spPr/>
      <dgm:t>
        <a:bodyPr/>
        <a:lstStyle/>
        <a:p>
          <a:endParaRPr lang="en-GB"/>
        </a:p>
      </dgm:t>
    </dgm:pt>
    <dgm:pt modelId="{12531C01-8055-4CE7-9816-A574D6802A0A}" type="sibTrans" cxnId="{E9BDC1AE-F411-4160-AE55-4DD5F96FB557}">
      <dgm:prSet/>
      <dgm:spPr/>
      <dgm:t>
        <a:bodyPr/>
        <a:lstStyle/>
        <a:p>
          <a:endParaRPr lang="en-GB"/>
        </a:p>
      </dgm:t>
    </dgm:pt>
    <dgm:pt modelId="{2E5A49F0-7583-449E-BD54-ED5F58C26A82}">
      <dgm:prSet phldrT="[Text]" custT="1"/>
      <dgm:spPr/>
      <dgm:t>
        <a:bodyPr/>
        <a:lstStyle/>
        <a:p>
          <a:pPr algn="r"/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This translates to roughly 5,200kg of CO2e reduction</a:t>
          </a:r>
        </a:p>
      </dgm:t>
    </dgm:pt>
    <dgm:pt modelId="{BDD1E858-187C-4220-845D-0EDF0A17560E}" type="parTrans" cxnId="{9EE5E2A2-7087-4F58-A576-EBEE81253AF5}">
      <dgm:prSet/>
      <dgm:spPr/>
      <dgm:t>
        <a:bodyPr/>
        <a:lstStyle/>
        <a:p>
          <a:endParaRPr lang="en-GB"/>
        </a:p>
      </dgm:t>
    </dgm:pt>
    <dgm:pt modelId="{23E4EF36-FE36-4F19-B776-AE36BA6B0421}" type="sibTrans" cxnId="{9EE5E2A2-7087-4F58-A576-EBEE81253AF5}">
      <dgm:prSet/>
      <dgm:spPr/>
      <dgm:t>
        <a:bodyPr/>
        <a:lstStyle/>
        <a:p>
          <a:endParaRPr lang="en-GB"/>
        </a:p>
      </dgm:t>
    </dgm:pt>
    <dgm:pt modelId="{1D730B39-C5B5-46D1-9910-68C755A1AE4C}">
      <dgm:prSet phldrT="[Text]" custT="1"/>
      <dgm:spPr/>
      <dgm:t>
        <a:bodyPr/>
        <a:lstStyle/>
        <a:p>
          <a:pPr algn="r"/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A recent Royal Society for the prevention of Accidents report shows that e-scooters are after than many other travel modes, with significantly lower casualty rates</a:t>
          </a:r>
        </a:p>
      </dgm:t>
    </dgm:pt>
    <dgm:pt modelId="{F781ABB6-DEFA-4AD2-B97B-1810931CE0EB}" type="parTrans" cxnId="{5646118A-6373-4388-91EB-92F79BB10E93}">
      <dgm:prSet/>
      <dgm:spPr/>
      <dgm:t>
        <a:bodyPr/>
        <a:lstStyle/>
        <a:p>
          <a:endParaRPr lang="en-GB"/>
        </a:p>
      </dgm:t>
    </dgm:pt>
    <dgm:pt modelId="{7B6E4054-2919-458F-AB60-79063BCC2277}" type="sibTrans" cxnId="{5646118A-6373-4388-91EB-92F79BB10E93}">
      <dgm:prSet/>
      <dgm:spPr/>
      <dgm:t>
        <a:bodyPr/>
        <a:lstStyle/>
        <a:p>
          <a:endParaRPr lang="en-GB"/>
        </a:p>
      </dgm:t>
    </dgm:pt>
    <dgm:pt modelId="{84144710-017C-4DAD-BC49-E486C5D7BAE1}">
      <dgm:prSet phldrT="[Text]" custT="1"/>
      <dgm:spPr/>
      <dgm:t>
        <a:bodyPr/>
        <a:lstStyle/>
        <a:p>
          <a:pPr algn="r"/>
          <a:r>
            <a:rPr lang="en-GB" sz="1200" dirty="0">
              <a:latin typeface="Calibri" panose="020F0502020204030204" pitchFamily="34" charset="0"/>
              <a:cs typeface="Calibri" panose="020F0502020204030204" pitchFamily="34" charset="0"/>
            </a:rPr>
            <a:t>It has one of the highest demand levels of any trials area in England</a:t>
          </a:r>
        </a:p>
      </dgm:t>
    </dgm:pt>
    <dgm:pt modelId="{2B05BFFB-A79F-4666-B6AD-5AF915429144}" type="parTrans" cxnId="{922A0D7D-895A-4E7B-AC19-35E123391046}">
      <dgm:prSet/>
      <dgm:spPr/>
      <dgm:t>
        <a:bodyPr/>
        <a:lstStyle/>
        <a:p>
          <a:endParaRPr lang="en-GB"/>
        </a:p>
      </dgm:t>
    </dgm:pt>
    <dgm:pt modelId="{09079CBD-E16C-45F6-AC2B-45E6DEC40A08}" type="sibTrans" cxnId="{922A0D7D-895A-4E7B-AC19-35E123391046}">
      <dgm:prSet/>
      <dgm:spPr/>
      <dgm:t>
        <a:bodyPr/>
        <a:lstStyle/>
        <a:p>
          <a:endParaRPr lang="en-GB"/>
        </a:p>
      </dgm:t>
    </dgm:pt>
    <dgm:pt modelId="{22DD720F-7BE0-4AE0-8D70-9AAA3DC87D78}" type="pres">
      <dgm:prSet presAssocID="{5578E796-450E-42CF-BBCB-4E3350F6481A}" presName="vert0" presStyleCnt="0">
        <dgm:presLayoutVars>
          <dgm:dir/>
          <dgm:animOne val="branch"/>
          <dgm:animLvl val="lvl"/>
        </dgm:presLayoutVars>
      </dgm:prSet>
      <dgm:spPr/>
    </dgm:pt>
    <dgm:pt modelId="{62B5F5F6-8C7B-4BE4-A27A-0AA704F8E698}" type="pres">
      <dgm:prSet presAssocID="{F09C138F-F757-4B24-AC54-5E6575B371FE}" presName="thickLine" presStyleLbl="alignNode1" presStyleIdx="0" presStyleCnt="5"/>
      <dgm:spPr/>
    </dgm:pt>
    <dgm:pt modelId="{D149F4FC-1C44-42B1-B521-295B0AEFA026}" type="pres">
      <dgm:prSet presAssocID="{F09C138F-F757-4B24-AC54-5E6575B371FE}" presName="horz1" presStyleCnt="0"/>
      <dgm:spPr/>
    </dgm:pt>
    <dgm:pt modelId="{731B1AB6-DA61-4D4F-AEFD-ED957BAC9050}" type="pres">
      <dgm:prSet presAssocID="{F09C138F-F757-4B24-AC54-5E6575B371FE}" presName="tx1" presStyleLbl="revTx" presStyleIdx="0" presStyleCnt="5"/>
      <dgm:spPr/>
    </dgm:pt>
    <dgm:pt modelId="{00D01F22-19C0-4EFC-8D1E-DB0155FAB56E}" type="pres">
      <dgm:prSet presAssocID="{F09C138F-F757-4B24-AC54-5E6575B371FE}" presName="vert1" presStyleCnt="0"/>
      <dgm:spPr/>
    </dgm:pt>
    <dgm:pt modelId="{7D4E2A63-DD83-4680-9BEF-6961C5614CE1}" type="pres">
      <dgm:prSet presAssocID="{8C6C9E32-074A-4B80-ABD5-92DA52C597B3}" presName="thickLine" presStyleLbl="alignNode1" presStyleIdx="1" presStyleCnt="5"/>
      <dgm:spPr/>
    </dgm:pt>
    <dgm:pt modelId="{AA2B92ED-FB08-4F5A-A4A0-E73E057E7133}" type="pres">
      <dgm:prSet presAssocID="{8C6C9E32-074A-4B80-ABD5-92DA52C597B3}" presName="horz1" presStyleCnt="0"/>
      <dgm:spPr/>
    </dgm:pt>
    <dgm:pt modelId="{B50A26E1-B8EE-488A-B5BC-4999B30E0206}" type="pres">
      <dgm:prSet presAssocID="{8C6C9E32-074A-4B80-ABD5-92DA52C597B3}" presName="tx1" presStyleLbl="revTx" presStyleIdx="1" presStyleCnt="5"/>
      <dgm:spPr/>
    </dgm:pt>
    <dgm:pt modelId="{7988FA68-3A0B-49C4-9815-2B2D81027B47}" type="pres">
      <dgm:prSet presAssocID="{8C6C9E32-074A-4B80-ABD5-92DA52C597B3}" presName="vert1" presStyleCnt="0"/>
      <dgm:spPr/>
    </dgm:pt>
    <dgm:pt modelId="{2D417564-5817-4089-AD6C-784BF1F0CA50}" type="pres">
      <dgm:prSet presAssocID="{2E5A49F0-7583-449E-BD54-ED5F58C26A82}" presName="thickLine" presStyleLbl="alignNode1" presStyleIdx="2" presStyleCnt="5"/>
      <dgm:spPr/>
    </dgm:pt>
    <dgm:pt modelId="{F61692D4-31FE-460C-A1E5-6311A23BD727}" type="pres">
      <dgm:prSet presAssocID="{2E5A49F0-7583-449E-BD54-ED5F58C26A82}" presName="horz1" presStyleCnt="0"/>
      <dgm:spPr/>
    </dgm:pt>
    <dgm:pt modelId="{FC73E819-5E58-420C-8B57-DED8AF5BE536}" type="pres">
      <dgm:prSet presAssocID="{2E5A49F0-7583-449E-BD54-ED5F58C26A82}" presName="tx1" presStyleLbl="revTx" presStyleIdx="2" presStyleCnt="5"/>
      <dgm:spPr/>
    </dgm:pt>
    <dgm:pt modelId="{5B5304DD-8758-4E98-870B-49F980805160}" type="pres">
      <dgm:prSet presAssocID="{2E5A49F0-7583-449E-BD54-ED5F58C26A82}" presName="vert1" presStyleCnt="0"/>
      <dgm:spPr/>
    </dgm:pt>
    <dgm:pt modelId="{03755BE8-175A-47AB-AF62-07C3224BC354}" type="pres">
      <dgm:prSet presAssocID="{1D730B39-C5B5-46D1-9910-68C755A1AE4C}" presName="thickLine" presStyleLbl="alignNode1" presStyleIdx="3" presStyleCnt="5"/>
      <dgm:spPr/>
    </dgm:pt>
    <dgm:pt modelId="{C223D389-ACB1-41B4-BFC7-0257A7A359D5}" type="pres">
      <dgm:prSet presAssocID="{1D730B39-C5B5-46D1-9910-68C755A1AE4C}" presName="horz1" presStyleCnt="0"/>
      <dgm:spPr/>
    </dgm:pt>
    <dgm:pt modelId="{1D5EACD0-03D2-449A-9A26-A376F4C88EED}" type="pres">
      <dgm:prSet presAssocID="{1D730B39-C5B5-46D1-9910-68C755A1AE4C}" presName="tx1" presStyleLbl="revTx" presStyleIdx="3" presStyleCnt="5"/>
      <dgm:spPr/>
    </dgm:pt>
    <dgm:pt modelId="{34D246F9-149C-487E-A24A-E27DE76DEC30}" type="pres">
      <dgm:prSet presAssocID="{1D730B39-C5B5-46D1-9910-68C755A1AE4C}" presName="vert1" presStyleCnt="0"/>
      <dgm:spPr/>
    </dgm:pt>
    <dgm:pt modelId="{EA810BEF-5A95-4E63-BA3B-77DCBF2D2ED2}" type="pres">
      <dgm:prSet presAssocID="{84144710-017C-4DAD-BC49-E486C5D7BAE1}" presName="thickLine" presStyleLbl="alignNode1" presStyleIdx="4" presStyleCnt="5"/>
      <dgm:spPr/>
    </dgm:pt>
    <dgm:pt modelId="{B51FE789-999B-4E03-9DDC-C73B31BBD118}" type="pres">
      <dgm:prSet presAssocID="{84144710-017C-4DAD-BC49-E486C5D7BAE1}" presName="horz1" presStyleCnt="0"/>
      <dgm:spPr/>
    </dgm:pt>
    <dgm:pt modelId="{2638F75D-4AB9-47D6-801A-614499ACBAF9}" type="pres">
      <dgm:prSet presAssocID="{84144710-017C-4DAD-BC49-E486C5D7BAE1}" presName="tx1" presStyleLbl="revTx" presStyleIdx="4" presStyleCnt="5"/>
      <dgm:spPr/>
    </dgm:pt>
    <dgm:pt modelId="{9FCDAB25-D8CD-414E-9CFB-CA299E0ED281}" type="pres">
      <dgm:prSet presAssocID="{84144710-017C-4DAD-BC49-E486C5D7BAE1}" presName="vert1" presStyleCnt="0"/>
      <dgm:spPr/>
    </dgm:pt>
  </dgm:ptLst>
  <dgm:cxnLst>
    <dgm:cxn modelId="{6D92C70B-1B89-42AD-983E-60D0EB9EAD49}" type="presOf" srcId="{8C6C9E32-074A-4B80-ABD5-92DA52C597B3}" destId="{B50A26E1-B8EE-488A-B5BC-4999B30E0206}" srcOrd="0" destOrd="0" presId="urn:microsoft.com/office/officeart/2008/layout/LinedList"/>
    <dgm:cxn modelId="{D9B52B1B-2AB9-4F87-BB8E-63D8D4B72BC9}" type="presOf" srcId="{5578E796-450E-42CF-BBCB-4E3350F6481A}" destId="{22DD720F-7BE0-4AE0-8D70-9AAA3DC87D78}" srcOrd="0" destOrd="0" presId="urn:microsoft.com/office/officeart/2008/layout/LinedList"/>
    <dgm:cxn modelId="{CC3A151C-8C45-40F4-94C3-A0DF2B0AF3C6}" type="presOf" srcId="{1D730B39-C5B5-46D1-9910-68C755A1AE4C}" destId="{1D5EACD0-03D2-449A-9A26-A376F4C88EED}" srcOrd="0" destOrd="0" presId="urn:microsoft.com/office/officeart/2008/layout/LinedList"/>
    <dgm:cxn modelId="{AB978A2F-549A-4AA9-959F-3E848AE69CC3}" type="presOf" srcId="{F09C138F-F757-4B24-AC54-5E6575B371FE}" destId="{731B1AB6-DA61-4D4F-AEFD-ED957BAC9050}" srcOrd="0" destOrd="0" presId="urn:microsoft.com/office/officeart/2008/layout/LinedList"/>
    <dgm:cxn modelId="{922A0D7D-895A-4E7B-AC19-35E123391046}" srcId="{5578E796-450E-42CF-BBCB-4E3350F6481A}" destId="{84144710-017C-4DAD-BC49-E486C5D7BAE1}" srcOrd="4" destOrd="0" parTransId="{2B05BFFB-A79F-4666-B6AD-5AF915429144}" sibTransId="{09079CBD-E16C-45F6-AC2B-45E6DEC40A08}"/>
    <dgm:cxn modelId="{5646118A-6373-4388-91EB-92F79BB10E93}" srcId="{5578E796-450E-42CF-BBCB-4E3350F6481A}" destId="{1D730B39-C5B5-46D1-9910-68C755A1AE4C}" srcOrd="3" destOrd="0" parTransId="{F781ABB6-DEFA-4AD2-B97B-1810931CE0EB}" sibTransId="{7B6E4054-2919-458F-AB60-79063BCC2277}"/>
    <dgm:cxn modelId="{A572EBA1-5C77-42C9-AC58-F956C559F203}" type="presOf" srcId="{84144710-017C-4DAD-BC49-E486C5D7BAE1}" destId="{2638F75D-4AB9-47D6-801A-614499ACBAF9}" srcOrd="0" destOrd="0" presId="urn:microsoft.com/office/officeart/2008/layout/LinedList"/>
    <dgm:cxn modelId="{9EE5E2A2-7087-4F58-A576-EBEE81253AF5}" srcId="{5578E796-450E-42CF-BBCB-4E3350F6481A}" destId="{2E5A49F0-7583-449E-BD54-ED5F58C26A82}" srcOrd="2" destOrd="0" parTransId="{BDD1E858-187C-4220-845D-0EDF0A17560E}" sibTransId="{23E4EF36-FE36-4F19-B776-AE36BA6B0421}"/>
    <dgm:cxn modelId="{25F9C4AD-BAA2-48D2-99C9-B65160D44A9F}" srcId="{5578E796-450E-42CF-BBCB-4E3350F6481A}" destId="{F09C138F-F757-4B24-AC54-5E6575B371FE}" srcOrd="0" destOrd="0" parTransId="{AF14F234-5B26-435C-A64F-8037B632319F}" sibTransId="{ED21CEBD-BAAB-4CAD-92CD-1CF88126A5E6}"/>
    <dgm:cxn modelId="{E9BDC1AE-F411-4160-AE55-4DD5F96FB557}" srcId="{5578E796-450E-42CF-BBCB-4E3350F6481A}" destId="{8C6C9E32-074A-4B80-ABD5-92DA52C597B3}" srcOrd="1" destOrd="0" parTransId="{D5BA427F-435F-4A5A-820A-C45D820BC140}" sibTransId="{12531C01-8055-4CE7-9816-A574D6802A0A}"/>
    <dgm:cxn modelId="{08C8E3CA-20E2-4608-B00C-1E422C5F6EB9}" type="presOf" srcId="{2E5A49F0-7583-449E-BD54-ED5F58C26A82}" destId="{FC73E819-5E58-420C-8B57-DED8AF5BE536}" srcOrd="0" destOrd="0" presId="urn:microsoft.com/office/officeart/2008/layout/LinedList"/>
    <dgm:cxn modelId="{71C565BE-91DE-494B-9D95-3048DC142B78}" type="presParOf" srcId="{22DD720F-7BE0-4AE0-8D70-9AAA3DC87D78}" destId="{62B5F5F6-8C7B-4BE4-A27A-0AA704F8E698}" srcOrd="0" destOrd="0" presId="urn:microsoft.com/office/officeart/2008/layout/LinedList"/>
    <dgm:cxn modelId="{DACB3F7C-07A7-4175-93A8-7C4FFE50309F}" type="presParOf" srcId="{22DD720F-7BE0-4AE0-8D70-9AAA3DC87D78}" destId="{D149F4FC-1C44-42B1-B521-295B0AEFA026}" srcOrd="1" destOrd="0" presId="urn:microsoft.com/office/officeart/2008/layout/LinedList"/>
    <dgm:cxn modelId="{1BCBDF51-A125-4B7F-B798-AFC6FB9107AF}" type="presParOf" srcId="{D149F4FC-1C44-42B1-B521-295B0AEFA026}" destId="{731B1AB6-DA61-4D4F-AEFD-ED957BAC9050}" srcOrd="0" destOrd="0" presId="urn:microsoft.com/office/officeart/2008/layout/LinedList"/>
    <dgm:cxn modelId="{AE288A9A-3FE4-4C74-A6EC-805F3168B95E}" type="presParOf" srcId="{D149F4FC-1C44-42B1-B521-295B0AEFA026}" destId="{00D01F22-19C0-4EFC-8D1E-DB0155FAB56E}" srcOrd="1" destOrd="0" presId="urn:microsoft.com/office/officeart/2008/layout/LinedList"/>
    <dgm:cxn modelId="{514E07F4-6C99-484F-8F09-597A6AE8D2E1}" type="presParOf" srcId="{22DD720F-7BE0-4AE0-8D70-9AAA3DC87D78}" destId="{7D4E2A63-DD83-4680-9BEF-6961C5614CE1}" srcOrd="2" destOrd="0" presId="urn:microsoft.com/office/officeart/2008/layout/LinedList"/>
    <dgm:cxn modelId="{FF3223FF-0ED7-488B-A4AB-DDC1B1AF5B81}" type="presParOf" srcId="{22DD720F-7BE0-4AE0-8D70-9AAA3DC87D78}" destId="{AA2B92ED-FB08-4F5A-A4A0-E73E057E7133}" srcOrd="3" destOrd="0" presId="urn:microsoft.com/office/officeart/2008/layout/LinedList"/>
    <dgm:cxn modelId="{9C20AF03-7BD6-4A2D-AAE3-A050C6DCDE36}" type="presParOf" srcId="{AA2B92ED-FB08-4F5A-A4A0-E73E057E7133}" destId="{B50A26E1-B8EE-488A-B5BC-4999B30E0206}" srcOrd="0" destOrd="0" presId="urn:microsoft.com/office/officeart/2008/layout/LinedList"/>
    <dgm:cxn modelId="{D8F2D531-BFF3-489E-94EE-CE2DC388ED84}" type="presParOf" srcId="{AA2B92ED-FB08-4F5A-A4A0-E73E057E7133}" destId="{7988FA68-3A0B-49C4-9815-2B2D81027B47}" srcOrd="1" destOrd="0" presId="urn:microsoft.com/office/officeart/2008/layout/LinedList"/>
    <dgm:cxn modelId="{BDC28334-F2D9-4365-AF4A-F7B0959E9A62}" type="presParOf" srcId="{22DD720F-7BE0-4AE0-8D70-9AAA3DC87D78}" destId="{2D417564-5817-4089-AD6C-784BF1F0CA50}" srcOrd="4" destOrd="0" presId="urn:microsoft.com/office/officeart/2008/layout/LinedList"/>
    <dgm:cxn modelId="{24A1420B-F8DA-49B6-A409-81E44F348147}" type="presParOf" srcId="{22DD720F-7BE0-4AE0-8D70-9AAA3DC87D78}" destId="{F61692D4-31FE-460C-A1E5-6311A23BD727}" srcOrd="5" destOrd="0" presId="urn:microsoft.com/office/officeart/2008/layout/LinedList"/>
    <dgm:cxn modelId="{5991DCD9-371D-4ABC-B5B4-43123A1BD3F1}" type="presParOf" srcId="{F61692D4-31FE-460C-A1E5-6311A23BD727}" destId="{FC73E819-5E58-420C-8B57-DED8AF5BE536}" srcOrd="0" destOrd="0" presId="urn:microsoft.com/office/officeart/2008/layout/LinedList"/>
    <dgm:cxn modelId="{6CE52146-18BE-4D85-A70D-4F3A86EB83F7}" type="presParOf" srcId="{F61692D4-31FE-460C-A1E5-6311A23BD727}" destId="{5B5304DD-8758-4E98-870B-49F980805160}" srcOrd="1" destOrd="0" presId="urn:microsoft.com/office/officeart/2008/layout/LinedList"/>
    <dgm:cxn modelId="{7032BD1B-224E-465F-8B63-664F4A254FAA}" type="presParOf" srcId="{22DD720F-7BE0-4AE0-8D70-9AAA3DC87D78}" destId="{03755BE8-175A-47AB-AF62-07C3224BC354}" srcOrd="6" destOrd="0" presId="urn:microsoft.com/office/officeart/2008/layout/LinedList"/>
    <dgm:cxn modelId="{1805A689-3023-4F44-A6F4-1A5B846EE80A}" type="presParOf" srcId="{22DD720F-7BE0-4AE0-8D70-9AAA3DC87D78}" destId="{C223D389-ACB1-41B4-BFC7-0257A7A359D5}" srcOrd="7" destOrd="0" presId="urn:microsoft.com/office/officeart/2008/layout/LinedList"/>
    <dgm:cxn modelId="{865B77E9-B585-40E5-9D46-CF204DDA0519}" type="presParOf" srcId="{C223D389-ACB1-41B4-BFC7-0257A7A359D5}" destId="{1D5EACD0-03D2-449A-9A26-A376F4C88EED}" srcOrd="0" destOrd="0" presId="urn:microsoft.com/office/officeart/2008/layout/LinedList"/>
    <dgm:cxn modelId="{154CDC13-4708-44A2-AE38-91E6CD60625B}" type="presParOf" srcId="{C223D389-ACB1-41B4-BFC7-0257A7A359D5}" destId="{34D246F9-149C-487E-A24A-E27DE76DEC30}" srcOrd="1" destOrd="0" presId="urn:microsoft.com/office/officeart/2008/layout/LinedList"/>
    <dgm:cxn modelId="{2B191580-1ACA-49B9-B942-F457E4C7798A}" type="presParOf" srcId="{22DD720F-7BE0-4AE0-8D70-9AAA3DC87D78}" destId="{EA810BEF-5A95-4E63-BA3B-77DCBF2D2ED2}" srcOrd="8" destOrd="0" presId="urn:microsoft.com/office/officeart/2008/layout/LinedList"/>
    <dgm:cxn modelId="{D8114598-218C-4B14-A65A-651E20794042}" type="presParOf" srcId="{22DD720F-7BE0-4AE0-8D70-9AAA3DC87D78}" destId="{B51FE789-999B-4E03-9DDC-C73B31BBD118}" srcOrd="9" destOrd="0" presId="urn:microsoft.com/office/officeart/2008/layout/LinedList"/>
    <dgm:cxn modelId="{6B0A8D37-B7BB-434E-B2BD-79A07F257F34}" type="presParOf" srcId="{B51FE789-999B-4E03-9DDC-C73B31BBD118}" destId="{2638F75D-4AB9-47D6-801A-614499ACBAF9}" srcOrd="0" destOrd="0" presId="urn:microsoft.com/office/officeart/2008/layout/LinedList"/>
    <dgm:cxn modelId="{21DCEEA6-FA56-4C4D-80B1-C16B1EB337CB}" type="presParOf" srcId="{B51FE789-999B-4E03-9DDC-C73B31BBD118}" destId="{9FCDAB25-D8CD-414E-9CFB-CA299E0ED28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B5E48-1854-4173-BED6-5CBAF4D5A36B}">
      <dsp:nvSpPr>
        <dsp:cNvPr id="0" name=""/>
        <dsp:cNvSpPr/>
      </dsp:nvSpPr>
      <dsp:spPr>
        <a:xfrm>
          <a:off x="0" y="1214"/>
          <a:ext cx="511492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FDCDC7-789E-44BA-ADE6-3A80B06C548F}">
      <dsp:nvSpPr>
        <dsp:cNvPr id="0" name=""/>
        <dsp:cNvSpPr/>
      </dsp:nvSpPr>
      <dsp:spPr>
        <a:xfrm>
          <a:off x="0" y="1214"/>
          <a:ext cx="1268177" cy="409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latin typeface="Calibri" panose="020F0502020204030204" pitchFamily="34" charset="0"/>
              <a:cs typeface="Calibri" panose="020F0502020204030204" pitchFamily="34" charset="0"/>
            </a:rPr>
            <a:t>Affordable:</a:t>
          </a:r>
        </a:p>
      </dsp:txBody>
      <dsp:txXfrm>
        <a:off x="0" y="1214"/>
        <a:ext cx="1268177" cy="409271"/>
      </dsp:txXfrm>
    </dsp:sp>
    <dsp:sp modelId="{72958A07-3A0C-432B-89B3-36D0B9071715}">
      <dsp:nvSpPr>
        <dsp:cNvPr id="0" name=""/>
        <dsp:cNvSpPr/>
      </dsp:nvSpPr>
      <dsp:spPr>
        <a:xfrm>
          <a:off x="1340256" y="3049"/>
          <a:ext cx="3772108" cy="501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Calibri" panose="020F0502020204030204" pitchFamily="34" charset="0"/>
              <a:cs typeface="Calibri" panose="020F0502020204030204" pitchFamily="34" charset="0"/>
            </a:rPr>
            <a:t>Develop Smart Ticketing solutions to cover wider travel to work areas and local leisure markets, including use of Tap and Go – to give users cheapest fares for their journeys</a:t>
          </a:r>
        </a:p>
      </dsp:txBody>
      <dsp:txXfrm>
        <a:off x="1340256" y="3049"/>
        <a:ext cx="3772108" cy="501240"/>
      </dsp:txXfrm>
    </dsp:sp>
    <dsp:sp modelId="{62537D29-36F8-4050-ACF0-BC4CA57C2726}">
      <dsp:nvSpPr>
        <dsp:cNvPr id="0" name=""/>
        <dsp:cNvSpPr/>
      </dsp:nvSpPr>
      <dsp:spPr>
        <a:xfrm>
          <a:off x="1268177" y="504290"/>
          <a:ext cx="384418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53D141-0817-406F-A9BD-6A6ED1F72152}">
      <dsp:nvSpPr>
        <dsp:cNvPr id="0" name=""/>
        <dsp:cNvSpPr/>
      </dsp:nvSpPr>
      <dsp:spPr>
        <a:xfrm>
          <a:off x="1340256" y="506125"/>
          <a:ext cx="3772108" cy="240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Calibri" panose="020F0502020204030204" pitchFamily="34" charset="0"/>
              <a:cs typeface="Calibri" panose="020F0502020204030204" pitchFamily="34" charset="0"/>
            </a:rPr>
            <a:t>Integrated ticketing covering bus and rail</a:t>
          </a:r>
        </a:p>
      </dsp:txBody>
      <dsp:txXfrm>
        <a:off x="1340256" y="506125"/>
        <a:ext cx="3772108" cy="240568"/>
      </dsp:txXfrm>
    </dsp:sp>
    <dsp:sp modelId="{BA657379-1BE6-49A4-BFF8-0FBD9E2EA876}">
      <dsp:nvSpPr>
        <dsp:cNvPr id="0" name=""/>
        <dsp:cNvSpPr/>
      </dsp:nvSpPr>
      <dsp:spPr>
        <a:xfrm>
          <a:off x="1268177" y="746693"/>
          <a:ext cx="384418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049D1E-1906-4ABA-B61F-0E1B705883E3}">
      <dsp:nvSpPr>
        <dsp:cNvPr id="0" name=""/>
        <dsp:cNvSpPr/>
      </dsp:nvSpPr>
      <dsp:spPr>
        <a:xfrm>
          <a:off x="1340256" y="748529"/>
          <a:ext cx="3772108" cy="338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Calibri" panose="020F0502020204030204" pitchFamily="34" charset="0"/>
              <a:cs typeface="Calibri" panose="020F0502020204030204" pitchFamily="34" charset="0"/>
            </a:rPr>
            <a:t>Special offers e.g. for apprentices, students to enable people to access jobs and study</a:t>
          </a:r>
        </a:p>
      </dsp:txBody>
      <dsp:txXfrm>
        <a:off x="1340256" y="748529"/>
        <a:ext cx="3772108" cy="338237"/>
      </dsp:txXfrm>
    </dsp:sp>
    <dsp:sp modelId="{45E33648-C0DA-497F-9DDB-06430F69EFF0}">
      <dsp:nvSpPr>
        <dsp:cNvPr id="0" name=""/>
        <dsp:cNvSpPr/>
      </dsp:nvSpPr>
      <dsp:spPr>
        <a:xfrm>
          <a:off x="1268177" y="1086766"/>
          <a:ext cx="384418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54CBDF-F59D-45F4-92F8-4693A398383C}">
      <dsp:nvSpPr>
        <dsp:cNvPr id="0" name=""/>
        <dsp:cNvSpPr/>
      </dsp:nvSpPr>
      <dsp:spPr>
        <a:xfrm>
          <a:off x="1340256" y="1088602"/>
          <a:ext cx="3772108" cy="233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 err="1">
              <a:latin typeface="Calibri" panose="020F0502020204030204" pitchFamily="34" charset="0"/>
              <a:cs typeface="Calibri" panose="020F0502020204030204" pitchFamily="34" charset="0"/>
            </a:rPr>
            <a:t>Merseyrail</a:t>
          </a:r>
          <a:r>
            <a:rPr lang="en-GB" sz="900" kern="1200" dirty="0">
              <a:latin typeface="Calibri" panose="020F0502020204030204" pitchFamily="34" charset="0"/>
              <a:cs typeface="Calibri" panose="020F0502020204030204" pitchFamily="34" charset="0"/>
            </a:rPr>
            <a:t> fares and tickets have been pegged with RPI since 2003</a:t>
          </a:r>
        </a:p>
      </dsp:txBody>
      <dsp:txXfrm>
        <a:off x="1340256" y="1088602"/>
        <a:ext cx="3772108" cy="233124"/>
      </dsp:txXfrm>
    </dsp:sp>
    <dsp:sp modelId="{161FAFED-86F3-441B-9F89-E910BBD4A24C}">
      <dsp:nvSpPr>
        <dsp:cNvPr id="0" name=""/>
        <dsp:cNvSpPr/>
      </dsp:nvSpPr>
      <dsp:spPr>
        <a:xfrm>
          <a:off x="1268177" y="1321726"/>
          <a:ext cx="384418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02BEA7-A0CB-43DE-841F-E4EAA867DD4E}">
      <dsp:nvSpPr>
        <dsp:cNvPr id="0" name=""/>
        <dsp:cNvSpPr/>
      </dsp:nvSpPr>
      <dsp:spPr>
        <a:xfrm>
          <a:off x="0" y="1323561"/>
          <a:ext cx="511492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CF7195-3CDD-4770-84FD-4528B1D18290}">
      <dsp:nvSpPr>
        <dsp:cNvPr id="0" name=""/>
        <dsp:cNvSpPr/>
      </dsp:nvSpPr>
      <dsp:spPr>
        <a:xfrm>
          <a:off x="0" y="1323561"/>
          <a:ext cx="1268177" cy="408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latin typeface="Calibri" panose="020F0502020204030204" pitchFamily="34" charset="0"/>
              <a:cs typeface="Calibri" panose="020F0502020204030204" pitchFamily="34" charset="0"/>
            </a:rPr>
            <a:t>Modern Reliable Trains:</a:t>
          </a:r>
        </a:p>
      </dsp:txBody>
      <dsp:txXfrm>
        <a:off x="0" y="1323561"/>
        <a:ext cx="1268177" cy="408424"/>
      </dsp:txXfrm>
    </dsp:sp>
    <dsp:sp modelId="{F78713D9-6EC4-4A89-8B14-0480CC57DDCA}">
      <dsp:nvSpPr>
        <dsp:cNvPr id="0" name=""/>
        <dsp:cNvSpPr/>
      </dsp:nvSpPr>
      <dsp:spPr>
        <a:xfrm>
          <a:off x="1340256" y="1342575"/>
          <a:ext cx="3772108" cy="380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Calibri" panose="020F0502020204030204" pitchFamily="34" charset="0"/>
              <a:cs typeface="Calibri" panose="020F0502020204030204" pitchFamily="34" charset="0"/>
            </a:rPr>
            <a:t>The </a:t>
          </a:r>
          <a:r>
            <a:rPr lang="en-GB" sz="900" kern="1200" dirty="0" err="1">
              <a:latin typeface="Calibri" panose="020F0502020204030204" pitchFamily="34" charset="0"/>
              <a:cs typeface="Calibri" panose="020F0502020204030204" pitchFamily="34" charset="0"/>
            </a:rPr>
            <a:t>Merseyrail</a:t>
          </a:r>
          <a:r>
            <a:rPr lang="en-GB" sz="900" kern="1200" dirty="0">
              <a:latin typeface="Calibri" panose="020F0502020204030204" pitchFamily="34" charset="0"/>
              <a:cs typeface="Calibri" panose="020F0502020204030204" pitchFamily="34" charset="0"/>
            </a:rPr>
            <a:t> Network will be service by new rolling stock, Class 777 which is currently being introduced into service</a:t>
          </a:r>
        </a:p>
      </dsp:txBody>
      <dsp:txXfrm>
        <a:off x="1340256" y="1342575"/>
        <a:ext cx="3772108" cy="380082"/>
      </dsp:txXfrm>
    </dsp:sp>
    <dsp:sp modelId="{BF5F5860-3B30-43A6-AD5A-ADC34D323BA9}">
      <dsp:nvSpPr>
        <dsp:cNvPr id="0" name=""/>
        <dsp:cNvSpPr/>
      </dsp:nvSpPr>
      <dsp:spPr>
        <a:xfrm>
          <a:off x="1268177" y="1769802"/>
          <a:ext cx="384418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9E2AC3-56FA-4DE2-A223-E6297B87355B}">
      <dsp:nvSpPr>
        <dsp:cNvPr id="0" name=""/>
        <dsp:cNvSpPr/>
      </dsp:nvSpPr>
      <dsp:spPr>
        <a:xfrm>
          <a:off x="0" y="1835960"/>
          <a:ext cx="511492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960FF8-8E50-49BF-946C-7646A7CB30AB}">
      <dsp:nvSpPr>
        <dsp:cNvPr id="0" name=""/>
        <dsp:cNvSpPr/>
      </dsp:nvSpPr>
      <dsp:spPr>
        <a:xfrm>
          <a:off x="0" y="1835960"/>
          <a:ext cx="1268177" cy="452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latin typeface="Calibri" panose="020F0502020204030204" pitchFamily="34" charset="0"/>
              <a:cs typeface="Calibri" panose="020F0502020204030204" pitchFamily="34" charset="0"/>
            </a:rPr>
            <a:t>Accessible:</a:t>
          </a:r>
        </a:p>
      </dsp:txBody>
      <dsp:txXfrm>
        <a:off x="0" y="1835960"/>
        <a:ext cx="1268177" cy="452830"/>
      </dsp:txXfrm>
    </dsp:sp>
    <dsp:sp modelId="{A0960E3A-3D45-4A4B-8421-79AB62133BF0}">
      <dsp:nvSpPr>
        <dsp:cNvPr id="0" name=""/>
        <dsp:cNvSpPr/>
      </dsp:nvSpPr>
      <dsp:spPr>
        <a:xfrm>
          <a:off x="1340256" y="1855901"/>
          <a:ext cx="3772108" cy="456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Calibri" panose="020F0502020204030204" pitchFamily="34" charset="0"/>
              <a:cs typeface="Calibri" panose="020F0502020204030204" pitchFamily="34" charset="0"/>
            </a:rPr>
            <a:t>Class 777 incorporates sliding step technology providing level access from the platform onto the train making it fully accessible without the need for ramps</a:t>
          </a:r>
        </a:p>
      </dsp:txBody>
      <dsp:txXfrm>
        <a:off x="1340256" y="1855901"/>
        <a:ext cx="3772108" cy="456786"/>
      </dsp:txXfrm>
    </dsp:sp>
    <dsp:sp modelId="{7268F35B-D3EA-4F9E-9DD6-881145633F06}">
      <dsp:nvSpPr>
        <dsp:cNvPr id="0" name=""/>
        <dsp:cNvSpPr/>
      </dsp:nvSpPr>
      <dsp:spPr>
        <a:xfrm>
          <a:off x="1268177" y="2358906"/>
          <a:ext cx="384418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D1757E-3F8D-4077-BE14-497EB2F2AA53}">
      <dsp:nvSpPr>
        <dsp:cNvPr id="0" name=""/>
        <dsp:cNvSpPr/>
      </dsp:nvSpPr>
      <dsp:spPr>
        <a:xfrm>
          <a:off x="0" y="2425064"/>
          <a:ext cx="511492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519BDA-7BF7-4A42-933E-31698F353EA6}">
      <dsp:nvSpPr>
        <dsp:cNvPr id="0" name=""/>
        <dsp:cNvSpPr/>
      </dsp:nvSpPr>
      <dsp:spPr>
        <a:xfrm>
          <a:off x="0" y="2425064"/>
          <a:ext cx="1268177" cy="461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latin typeface="Calibri" panose="020F0502020204030204" pitchFamily="34" charset="0"/>
              <a:cs typeface="Calibri" panose="020F0502020204030204" pitchFamily="34" charset="0"/>
            </a:rPr>
            <a:t>Safe and Secure:</a:t>
          </a:r>
        </a:p>
      </dsp:txBody>
      <dsp:txXfrm>
        <a:off x="0" y="2425064"/>
        <a:ext cx="1268177" cy="461920"/>
      </dsp:txXfrm>
    </dsp:sp>
    <dsp:sp modelId="{A217105D-2307-4D54-A4F7-89595A4A8C4F}">
      <dsp:nvSpPr>
        <dsp:cNvPr id="0" name=""/>
        <dsp:cNvSpPr/>
      </dsp:nvSpPr>
      <dsp:spPr>
        <a:xfrm>
          <a:off x="1340256" y="2428743"/>
          <a:ext cx="3772108" cy="229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Calibri" panose="020F0502020204030204" pitchFamily="34" charset="0"/>
              <a:cs typeface="Calibri" panose="020F0502020204030204" pitchFamily="34" charset="0"/>
            </a:rPr>
            <a:t>All trains to have on-board staff from first to last service</a:t>
          </a:r>
        </a:p>
      </dsp:txBody>
      <dsp:txXfrm>
        <a:off x="1340256" y="2428743"/>
        <a:ext cx="3772108" cy="229820"/>
      </dsp:txXfrm>
    </dsp:sp>
    <dsp:sp modelId="{016E741B-F1B9-4D0A-B559-C7896D5F6EFB}">
      <dsp:nvSpPr>
        <dsp:cNvPr id="0" name=""/>
        <dsp:cNvSpPr/>
      </dsp:nvSpPr>
      <dsp:spPr>
        <a:xfrm>
          <a:off x="1268177" y="2658563"/>
          <a:ext cx="384418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E22FCF-EEC8-475C-87A1-2B14D687F7CD}">
      <dsp:nvSpPr>
        <dsp:cNvPr id="0" name=""/>
        <dsp:cNvSpPr/>
      </dsp:nvSpPr>
      <dsp:spPr>
        <a:xfrm>
          <a:off x="1340256" y="2662242"/>
          <a:ext cx="3772108" cy="349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Calibri" panose="020F0502020204030204" pitchFamily="34" charset="0"/>
              <a:cs typeface="Calibri" panose="020F0502020204030204" pitchFamily="34" charset="0"/>
            </a:rPr>
            <a:t>All stations meet Secure Station standards and are fitted with CCTV &amp; Help Points</a:t>
          </a:r>
        </a:p>
      </dsp:txBody>
      <dsp:txXfrm>
        <a:off x="1340256" y="2662242"/>
        <a:ext cx="3772108" cy="349927"/>
      </dsp:txXfrm>
    </dsp:sp>
    <dsp:sp modelId="{CAC1400E-D729-4963-88E2-CE6528C4B6E4}">
      <dsp:nvSpPr>
        <dsp:cNvPr id="0" name=""/>
        <dsp:cNvSpPr/>
      </dsp:nvSpPr>
      <dsp:spPr>
        <a:xfrm>
          <a:off x="1268177" y="3012169"/>
          <a:ext cx="384418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7A4A30-4093-4718-A022-515D3C818A4D}">
      <dsp:nvSpPr>
        <dsp:cNvPr id="0" name=""/>
        <dsp:cNvSpPr/>
      </dsp:nvSpPr>
      <dsp:spPr>
        <a:xfrm>
          <a:off x="1340256" y="3015848"/>
          <a:ext cx="3772108" cy="238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Calibri" panose="020F0502020204030204" pitchFamily="34" charset="0"/>
              <a:cs typeface="Calibri" panose="020F0502020204030204" pitchFamily="34" charset="0"/>
            </a:rPr>
            <a:t>All car parks upgraded to Park Mark standard</a:t>
          </a:r>
        </a:p>
      </dsp:txBody>
      <dsp:txXfrm>
        <a:off x="1340256" y="3015848"/>
        <a:ext cx="3772108" cy="238088"/>
      </dsp:txXfrm>
    </dsp:sp>
    <dsp:sp modelId="{13AF2236-626E-41ED-A785-A1B42B5E726F}">
      <dsp:nvSpPr>
        <dsp:cNvPr id="0" name=""/>
        <dsp:cNvSpPr/>
      </dsp:nvSpPr>
      <dsp:spPr>
        <a:xfrm>
          <a:off x="1268177" y="3253936"/>
          <a:ext cx="384418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0B89DC-706C-4415-A6FB-256612390002}">
      <dsp:nvSpPr>
        <dsp:cNvPr id="0" name=""/>
        <dsp:cNvSpPr/>
      </dsp:nvSpPr>
      <dsp:spPr>
        <a:xfrm>
          <a:off x="1340256" y="3257615"/>
          <a:ext cx="3772108" cy="485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Calibri" panose="020F0502020204030204" pitchFamily="34" charset="0"/>
              <a:cs typeface="Calibri" panose="020F0502020204030204" pitchFamily="34" charset="0"/>
            </a:rPr>
            <a:t>New trains designed to be clear and spacious with through carriage design to improve passenger feeling of security. On-board real time CCTV links to control centre and there is an on-board help point</a:t>
          </a:r>
        </a:p>
      </dsp:txBody>
      <dsp:txXfrm>
        <a:off x="1340256" y="3257615"/>
        <a:ext cx="3772108" cy="485579"/>
      </dsp:txXfrm>
    </dsp:sp>
    <dsp:sp modelId="{5C5808D6-E308-43FB-9AC5-9D972E5582AB}">
      <dsp:nvSpPr>
        <dsp:cNvPr id="0" name=""/>
        <dsp:cNvSpPr/>
      </dsp:nvSpPr>
      <dsp:spPr>
        <a:xfrm>
          <a:off x="1268177" y="3743194"/>
          <a:ext cx="384418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41A534-C142-4E65-AD44-035B25393F58}">
      <dsp:nvSpPr>
        <dsp:cNvPr id="0" name=""/>
        <dsp:cNvSpPr/>
      </dsp:nvSpPr>
      <dsp:spPr>
        <a:xfrm>
          <a:off x="0" y="3746873"/>
          <a:ext cx="511492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F216F7-794F-4097-ACBC-A038387DAF83}">
      <dsp:nvSpPr>
        <dsp:cNvPr id="0" name=""/>
        <dsp:cNvSpPr/>
      </dsp:nvSpPr>
      <dsp:spPr>
        <a:xfrm>
          <a:off x="0" y="3746873"/>
          <a:ext cx="1268177" cy="1992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latin typeface="Calibri" panose="020F0502020204030204" pitchFamily="34" charset="0"/>
              <a:cs typeface="Calibri" panose="020F0502020204030204" pitchFamily="34" charset="0"/>
            </a:rPr>
            <a:t>Sustainable:</a:t>
          </a:r>
        </a:p>
      </dsp:txBody>
      <dsp:txXfrm>
        <a:off x="0" y="3746873"/>
        <a:ext cx="1268177" cy="199204"/>
      </dsp:txXfrm>
    </dsp:sp>
    <dsp:sp modelId="{AA2FBE87-EB63-4B6E-AD56-8D5CC3E281D0}">
      <dsp:nvSpPr>
        <dsp:cNvPr id="0" name=""/>
        <dsp:cNvSpPr/>
      </dsp:nvSpPr>
      <dsp:spPr>
        <a:xfrm>
          <a:off x="1340256" y="3759152"/>
          <a:ext cx="3772108" cy="314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Calibri" panose="020F0502020204030204" pitchFamily="34" charset="0"/>
              <a:cs typeface="Calibri" panose="020F0502020204030204" pitchFamily="34" charset="0"/>
            </a:rPr>
            <a:t>For our new station, </a:t>
          </a:r>
          <a:r>
            <a:rPr lang="en-GB" sz="900" kern="1200" dirty="0" err="1">
              <a:latin typeface="Calibri" panose="020F0502020204030204" pitchFamily="34" charset="0"/>
              <a:cs typeface="Calibri" panose="020F0502020204030204" pitchFamily="34" charset="0"/>
            </a:rPr>
            <a:t>Headbolt</a:t>
          </a:r>
          <a:r>
            <a:rPr lang="en-GB" sz="900" kern="1200" dirty="0">
              <a:latin typeface="Calibri" panose="020F0502020204030204" pitchFamily="34" charset="0"/>
              <a:cs typeface="Calibri" panose="020F0502020204030204" pitchFamily="34" charset="0"/>
            </a:rPr>
            <a:t> Lane, a decision has been made not to extend the 3</a:t>
          </a:r>
          <a:r>
            <a:rPr lang="en-GB" sz="900" kern="1200" baseline="30000" dirty="0">
              <a:latin typeface="Calibri" panose="020F0502020204030204" pitchFamily="34" charset="0"/>
              <a:cs typeface="Calibri" panose="020F0502020204030204" pitchFamily="34" charset="0"/>
            </a:rPr>
            <a:t>rd</a:t>
          </a:r>
          <a:r>
            <a:rPr lang="en-GB" sz="900" kern="1200" dirty="0">
              <a:latin typeface="Calibri" panose="020F0502020204030204" pitchFamily="34" charset="0"/>
              <a:cs typeface="Calibri" panose="020F0502020204030204" pitchFamily="34" charset="0"/>
            </a:rPr>
            <a:t> rail, but to utilise latest battery drive</a:t>
          </a:r>
        </a:p>
      </dsp:txBody>
      <dsp:txXfrm>
        <a:off x="1340256" y="3759152"/>
        <a:ext cx="3772108" cy="314637"/>
      </dsp:txXfrm>
    </dsp:sp>
    <dsp:sp modelId="{962F63A1-318E-469F-9786-1300BF4FFC9E}">
      <dsp:nvSpPr>
        <dsp:cNvPr id="0" name=""/>
        <dsp:cNvSpPr/>
      </dsp:nvSpPr>
      <dsp:spPr>
        <a:xfrm>
          <a:off x="1268177" y="4127670"/>
          <a:ext cx="384418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012845-0843-4BEE-900C-693007EDA495}">
      <dsp:nvSpPr>
        <dsp:cNvPr id="0" name=""/>
        <dsp:cNvSpPr/>
      </dsp:nvSpPr>
      <dsp:spPr>
        <a:xfrm>
          <a:off x="1340256" y="4193828"/>
          <a:ext cx="3772108" cy="21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latin typeface="Calibri" panose="020F0502020204030204" pitchFamily="34" charset="0"/>
              <a:cs typeface="Calibri" panose="020F0502020204030204" pitchFamily="34" charset="0"/>
            </a:rPr>
            <a:t>Independently Powered Electrical Multiple Unites (IPEMU)</a:t>
          </a:r>
        </a:p>
      </dsp:txBody>
      <dsp:txXfrm>
        <a:off x="1340256" y="4193828"/>
        <a:ext cx="3772108" cy="213600"/>
      </dsp:txXfrm>
    </dsp:sp>
    <dsp:sp modelId="{094DF91E-E424-4D71-883D-09AC1CD19CA5}">
      <dsp:nvSpPr>
        <dsp:cNvPr id="0" name=""/>
        <dsp:cNvSpPr/>
      </dsp:nvSpPr>
      <dsp:spPr>
        <a:xfrm>
          <a:off x="1268177" y="4407429"/>
          <a:ext cx="384418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CE32AE-AFEE-48AD-BD60-C6BD2A322FEE}">
      <dsp:nvSpPr>
        <dsp:cNvPr id="0" name=""/>
        <dsp:cNvSpPr/>
      </dsp:nvSpPr>
      <dsp:spPr>
        <a:xfrm>
          <a:off x="0" y="4473587"/>
          <a:ext cx="511492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C0553C-2B69-4358-AF5A-0C9D44C67ED7}">
      <dsp:nvSpPr>
        <dsp:cNvPr id="0" name=""/>
        <dsp:cNvSpPr/>
      </dsp:nvSpPr>
      <dsp:spPr>
        <a:xfrm>
          <a:off x="0" y="4473587"/>
          <a:ext cx="5114926" cy="287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latin typeface="Calibri" panose="020F0502020204030204" pitchFamily="34" charset="0"/>
              <a:cs typeface="Calibri" panose="020F0502020204030204" pitchFamily="34" charset="0"/>
            </a:rPr>
            <a:t>Catalyst for future regeneration of the city region</a:t>
          </a:r>
        </a:p>
      </dsp:txBody>
      <dsp:txXfrm>
        <a:off x="0" y="4473587"/>
        <a:ext cx="5114926" cy="2876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BB379-C327-4982-94F7-F7498FC6D987}">
      <dsp:nvSpPr>
        <dsp:cNvPr id="0" name=""/>
        <dsp:cNvSpPr/>
      </dsp:nvSpPr>
      <dsp:spPr>
        <a:xfrm>
          <a:off x="0" y="473"/>
          <a:ext cx="531745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6098E7-6F9F-4272-9EE6-7C9ABE1BF7E0}">
      <dsp:nvSpPr>
        <dsp:cNvPr id="0" name=""/>
        <dsp:cNvSpPr/>
      </dsp:nvSpPr>
      <dsp:spPr>
        <a:xfrm>
          <a:off x="0" y="473"/>
          <a:ext cx="5317456" cy="775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Calibri" panose="020F0502020204030204" pitchFamily="34" charset="0"/>
              <a:cs typeface="Calibri" panose="020F0502020204030204" pitchFamily="34" charset="0"/>
            </a:rPr>
            <a:t>Battery Trial Successful – will fund via CRST allocation</a:t>
          </a:r>
        </a:p>
      </dsp:txBody>
      <dsp:txXfrm>
        <a:off x="0" y="473"/>
        <a:ext cx="5317456" cy="775463"/>
      </dsp:txXfrm>
    </dsp:sp>
    <dsp:sp modelId="{65D7B8D6-60FA-4247-98BF-15221F995477}">
      <dsp:nvSpPr>
        <dsp:cNvPr id="0" name=""/>
        <dsp:cNvSpPr/>
      </dsp:nvSpPr>
      <dsp:spPr>
        <a:xfrm>
          <a:off x="0" y="775936"/>
          <a:ext cx="531745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512A7D-98ED-4E2A-81C6-BD0563CFBE78}">
      <dsp:nvSpPr>
        <dsp:cNvPr id="0" name=""/>
        <dsp:cNvSpPr/>
      </dsp:nvSpPr>
      <dsp:spPr>
        <a:xfrm>
          <a:off x="0" y="775936"/>
          <a:ext cx="5317456" cy="775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>
              <a:latin typeface="Calibri" panose="020F0502020204030204" pitchFamily="34" charset="0"/>
              <a:cs typeface="Calibri" panose="020F0502020204030204" pitchFamily="34" charset="0"/>
            </a:rPr>
            <a:t>Headbolt</a:t>
          </a:r>
          <a:r>
            <a:rPr lang="en-GB" sz="1400" kern="1200" dirty="0">
              <a:latin typeface="Calibri" panose="020F0502020204030204" pitchFamily="34" charset="0"/>
              <a:cs typeface="Calibri" panose="020F0502020204030204" pitchFamily="34" charset="0"/>
            </a:rPr>
            <a:t> Lane New Station planning application passed and work now on site</a:t>
          </a:r>
        </a:p>
      </dsp:txBody>
      <dsp:txXfrm>
        <a:off x="0" y="775936"/>
        <a:ext cx="5317456" cy="775463"/>
      </dsp:txXfrm>
    </dsp:sp>
    <dsp:sp modelId="{20D9C629-C10D-4F3A-A0ED-05924FDF00E5}">
      <dsp:nvSpPr>
        <dsp:cNvPr id="0" name=""/>
        <dsp:cNvSpPr/>
      </dsp:nvSpPr>
      <dsp:spPr>
        <a:xfrm>
          <a:off x="0" y="1551399"/>
          <a:ext cx="531745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683E2F-C3AD-407B-AD5F-D4CB9953DDC3}">
      <dsp:nvSpPr>
        <dsp:cNvPr id="0" name=""/>
        <dsp:cNvSpPr/>
      </dsp:nvSpPr>
      <dsp:spPr>
        <a:xfrm>
          <a:off x="0" y="1551399"/>
          <a:ext cx="5317456" cy="775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Calibri" panose="020F0502020204030204" pitchFamily="34" charset="0"/>
              <a:cs typeface="Calibri" panose="020F0502020204030204" pitchFamily="34" charset="0"/>
            </a:rPr>
            <a:t>Looking to accelerate MOU with </a:t>
          </a:r>
          <a:r>
            <a:rPr lang="en-GB" sz="1400" kern="1200" dirty="0" err="1">
              <a:latin typeface="Calibri" panose="020F0502020204030204" pitchFamily="34" charset="0"/>
              <a:cs typeface="Calibri" panose="020F0502020204030204" pitchFamily="34" charset="0"/>
            </a:rPr>
            <a:t>DfT</a:t>
          </a:r>
          <a:r>
            <a:rPr lang="en-GB" sz="1400" kern="1200" dirty="0">
              <a:latin typeface="Calibri" panose="020F0502020204030204" pitchFamily="34" charset="0"/>
              <a:cs typeface="Calibri" panose="020F0502020204030204" pitchFamily="34" charset="0"/>
            </a:rPr>
            <a:t> on local control of the infrastructure</a:t>
          </a:r>
        </a:p>
      </dsp:txBody>
      <dsp:txXfrm>
        <a:off x="0" y="1551399"/>
        <a:ext cx="5317456" cy="775463"/>
      </dsp:txXfrm>
    </dsp:sp>
    <dsp:sp modelId="{A7042610-0861-49A6-B014-C81C3074ED3E}">
      <dsp:nvSpPr>
        <dsp:cNvPr id="0" name=""/>
        <dsp:cNvSpPr/>
      </dsp:nvSpPr>
      <dsp:spPr>
        <a:xfrm>
          <a:off x="0" y="2326862"/>
          <a:ext cx="531745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3D528D-C6AE-4A39-9B57-36F2A76900EB}">
      <dsp:nvSpPr>
        <dsp:cNvPr id="0" name=""/>
        <dsp:cNvSpPr/>
      </dsp:nvSpPr>
      <dsp:spPr>
        <a:xfrm>
          <a:off x="0" y="2326862"/>
          <a:ext cx="5317456" cy="775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Calibri" panose="020F0502020204030204" pitchFamily="34" charset="0"/>
              <a:cs typeface="Calibri" panose="020F0502020204030204" pitchFamily="34" charset="0"/>
            </a:rPr>
            <a:t>Will look towards future option of </a:t>
          </a:r>
          <a:r>
            <a:rPr lang="en-GB" sz="1400" kern="1200" dirty="0" err="1">
              <a:latin typeface="Calibri" panose="020F0502020204030204" pitchFamily="34" charset="0"/>
              <a:cs typeface="Calibri" panose="020F0502020204030204" pitchFamily="34" charset="0"/>
            </a:rPr>
            <a:t>Merseyrail</a:t>
          </a:r>
          <a:r>
            <a:rPr lang="en-GB" sz="1400" kern="1200" dirty="0">
              <a:latin typeface="Calibri" panose="020F0502020204030204" pitchFamily="34" charset="0"/>
              <a:cs typeface="Calibri" panose="020F0502020204030204" pitchFamily="34" charset="0"/>
            </a:rPr>
            <a:t> in the public sector</a:t>
          </a:r>
        </a:p>
      </dsp:txBody>
      <dsp:txXfrm>
        <a:off x="0" y="2326862"/>
        <a:ext cx="5317456" cy="775463"/>
      </dsp:txXfrm>
    </dsp:sp>
    <dsp:sp modelId="{3BD64DD8-1ECE-40B5-8033-7D5E186F36B4}">
      <dsp:nvSpPr>
        <dsp:cNvPr id="0" name=""/>
        <dsp:cNvSpPr/>
      </dsp:nvSpPr>
      <dsp:spPr>
        <a:xfrm>
          <a:off x="0" y="3102325"/>
          <a:ext cx="531745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0F30C3-AB2C-4E16-816C-A2078D85D77E}">
      <dsp:nvSpPr>
        <dsp:cNvPr id="0" name=""/>
        <dsp:cNvSpPr/>
      </dsp:nvSpPr>
      <dsp:spPr>
        <a:xfrm>
          <a:off x="0" y="3102325"/>
          <a:ext cx="5317456" cy="775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Calibri" panose="020F0502020204030204" pitchFamily="34" charset="0"/>
              <a:cs typeface="Calibri" panose="020F0502020204030204" pitchFamily="34" charset="0"/>
            </a:rPr>
            <a:t>Investigate options to re-map some Northern local services into </a:t>
          </a:r>
          <a:r>
            <a:rPr lang="en-GB" sz="1400" kern="1200" dirty="0" err="1">
              <a:latin typeface="Calibri" panose="020F0502020204030204" pitchFamily="34" charset="0"/>
              <a:cs typeface="Calibri" panose="020F0502020204030204" pitchFamily="34" charset="0"/>
            </a:rPr>
            <a:t>Merseyrail</a:t>
          </a:r>
          <a:endParaRPr lang="en-GB" sz="1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3102325"/>
        <a:ext cx="5317456" cy="7754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02D77-CAC4-4FC3-84F5-151E6700DC1C}">
      <dsp:nvSpPr>
        <dsp:cNvPr id="0" name=""/>
        <dsp:cNvSpPr/>
      </dsp:nvSpPr>
      <dsp:spPr>
        <a:xfrm>
          <a:off x="0" y="2511"/>
          <a:ext cx="4813469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EA75B7-6996-4063-B68E-BE258B272A9C}">
      <dsp:nvSpPr>
        <dsp:cNvPr id="0" name=""/>
        <dsp:cNvSpPr/>
      </dsp:nvSpPr>
      <dsp:spPr>
        <a:xfrm>
          <a:off x="0" y="2511"/>
          <a:ext cx="1275415" cy="549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>
              <a:latin typeface="Calibri" panose="020F0502020204030204" pitchFamily="34" charset="0"/>
              <a:cs typeface="Calibri" panose="020F0502020204030204" pitchFamily="34" charset="0"/>
            </a:rPr>
            <a:t>Headbolt</a:t>
          </a:r>
          <a:r>
            <a:rPr lang="en-GB" sz="1400" kern="1200" dirty="0">
              <a:latin typeface="Calibri" panose="020F0502020204030204" pitchFamily="34" charset="0"/>
              <a:cs typeface="Calibri" panose="020F0502020204030204" pitchFamily="34" charset="0"/>
            </a:rPr>
            <a:t> Lane:</a:t>
          </a:r>
        </a:p>
      </dsp:txBody>
      <dsp:txXfrm>
        <a:off x="0" y="2511"/>
        <a:ext cx="1275415" cy="549712"/>
      </dsp:txXfrm>
    </dsp:sp>
    <dsp:sp modelId="{334812D1-B567-4D83-9EF4-7846E63CDA53}">
      <dsp:nvSpPr>
        <dsp:cNvPr id="0" name=""/>
        <dsp:cNvSpPr/>
      </dsp:nvSpPr>
      <dsp:spPr>
        <a:xfrm>
          <a:off x="1344856" y="0"/>
          <a:ext cx="3468612" cy="955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Currently we are on site constructing </a:t>
          </a:r>
          <a:r>
            <a:rPr lang="en-GB" sz="1200" kern="1200" dirty="0" err="1">
              <a:latin typeface="Calibri" panose="020F0502020204030204" pitchFamily="34" charset="0"/>
              <a:cs typeface="Calibri" panose="020F0502020204030204" pitchFamily="34" charset="0"/>
            </a:rPr>
            <a:t>Headbolt</a:t>
          </a: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 Lane station, which will be the model for ho we can use new stations to bring regeneration to an area</a:t>
          </a:r>
        </a:p>
      </dsp:txBody>
      <dsp:txXfrm>
        <a:off x="1344856" y="0"/>
        <a:ext cx="3468612" cy="955262"/>
      </dsp:txXfrm>
    </dsp:sp>
    <dsp:sp modelId="{BBE0276D-A432-41F3-BE0D-13C4AC29BAE3}">
      <dsp:nvSpPr>
        <dsp:cNvPr id="0" name=""/>
        <dsp:cNvSpPr/>
      </dsp:nvSpPr>
      <dsp:spPr>
        <a:xfrm>
          <a:off x="1275415" y="1018924"/>
          <a:ext cx="3534891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7BEF31-B9EB-40C3-8DF6-A9587E28AF08}">
      <dsp:nvSpPr>
        <dsp:cNvPr id="0" name=""/>
        <dsp:cNvSpPr/>
      </dsp:nvSpPr>
      <dsp:spPr>
        <a:xfrm>
          <a:off x="1341694" y="1040167"/>
          <a:ext cx="3468612" cy="852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Through the new station, we will provide new links to job an education opportunities for an area of the region which has high level of deprivation and XXXX</a:t>
          </a:r>
        </a:p>
      </dsp:txBody>
      <dsp:txXfrm>
        <a:off x="1341694" y="1040167"/>
        <a:ext cx="3468612" cy="852336"/>
      </dsp:txXfrm>
    </dsp:sp>
    <dsp:sp modelId="{5D50DFE2-5CE2-45D8-956D-760BFAF22C56}">
      <dsp:nvSpPr>
        <dsp:cNvPr id="0" name=""/>
        <dsp:cNvSpPr/>
      </dsp:nvSpPr>
      <dsp:spPr>
        <a:xfrm>
          <a:off x="1275415" y="1932409"/>
          <a:ext cx="3534891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205503-765B-465C-B23B-0C69D999746A}">
      <dsp:nvSpPr>
        <dsp:cNvPr id="0" name=""/>
        <dsp:cNvSpPr/>
      </dsp:nvSpPr>
      <dsp:spPr>
        <a:xfrm>
          <a:off x="0" y="1993559"/>
          <a:ext cx="4813469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296E7A-87A9-476A-A64C-EB8A7FF1D436}">
      <dsp:nvSpPr>
        <dsp:cNvPr id="0" name=""/>
        <dsp:cNvSpPr/>
      </dsp:nvSpPr>
      <dsp:spPr>
        <a:xfrm>
          <a:off x="0" y="1993559"/>
          <a:ext cx="1277350" cy="616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Calibri" panose="020F0502020204030204" pitchFamily="34" charset="0"/>
              <a:cs typeface="Calibri" panose="020F0502020204030204" pitchFamily="34" charset="0"/>
            </a:rPr>
            <a:t>Baltic Station:</a:t>
          </a:r>
        </a:p>
      </dsp:txBody>
      <dsp:txXfrm>
        <a:off x="0" y="1993559"/>
        <a:ext cx="1277350" cy="616517"/>
      </dsp:txXfrm>
    </dsp:sp>
    <dsp:sp modelId="{531C787C-C13C-4F96-839E-9F12384210E8}">
      <dsp:nvSpPr>
        <dsp:cNvPr id="0" name=""/>
        <dsp:cNvSpPr/>
      </dsp:nvSpPr>
      <dsp:spPr>
        <a:xfrm>
          <a:off x="1343629" y="2043121"/>
          <a:ext cx="3468612" cy="852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Working with Liverpool City Council the development of a new station to service the Baltic Triangle area of the Liverpool city centre will provide a catalyst for further regeneration of the area</a:t>
          </a:r>
        </a:p>
      </dsp:txBody>
      <dsp:txXfrm>
        <a:off x="1343629" y="2043121"/>
        <a:ext cx="3468612" cy="852339"/>
      </dsp:txXfrm>
    </dsp:sp>
    <dsp:sp modelId="{0F8E47AC-BEC2-4DDE-A8A8-DE4696ADF7F2}">
      <dsp:nvSpPr>
        <dsp:cNvPr id="0" name=""/>
        <dsp:cNvSpPr/>
      </dsp:nvSpPr>
      <dsp:spPr>
        <a:xfrm>
          <a:off x="1277350" y="2895461"/>
          <a:ext cx="3534891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A36BAB-66B7-481C-BB5A-54F1E850EE5E}">
      <dsp:nvSpPr>
        <dsp:cNvPr id="0" name=""/>
        <dsp:cNvSpPr/>
      </dsp:nvSpPr>
      <dsp:spPr>
        <a:xfrm>
          <a:off x="1343629" y="2945023"/>
          <a:ext cx="3068993" cy="991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The station will support access to the developing the large number of creative and high tech opportunities as well as supporting the growing leisure developments</a:t>
          </a:r>
        </a:p>
      </dsp:txBody>
      <dsp:txXfrm>
        <a:off x="1343629" y="2945023"/>
        <a:ext cx="3068993" cy="991242"/>
      </dsp:txXfrm>
    </dsp:sp>
    <dsp:sp modelId="{9B14C5A8-A2E2-4D67-B619-3FED5D2182D8}">
      <dsp:nvSpPr>
        <dsp:cNvPr id="0" name=""/>
        <dsp:cNvSpPr/>
      </dsp:nvSpPr>
      <dsp:spPr>
        <a:xfrm>
          <a:off x="1277350" y="3936266"/>
          <a:ext cx="3534891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A4F77B-4B1A-45A6-9BB8-28D0EB08E458}">
      <dsp:nvSpPr>
        <dsp:cNvPr id="0" name=""/>
        <dsp:cNvSpPr/>
      </dsp:nvSpPr>
      <dsp:spPr>
        <a:xfrm>
          <a:off x="0" y="2407"/>
          <a:ext cx="49403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C938DC-DD0C-4F0B-A1F6-5CBCB42E96A1}">
      <dsp:nvSpPr>
        <dsp:cNvPr id="0" name=""/>
        <dsp:cNvSpPr/>
      </dsp:nvSpPr>
      <dsp:spPr>
        <a:xfrm>
          <a:off x="0" y="2407"/>
          <a:ext cx="4935475" cy="622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latin typeface="Calibri" panose="020F0502020204030204" pitchFamily="34" charset="0"/>
              <a:cs typeface="Calibri" panose="020F0502020204030204" pitchFamily="34" charset="0"/>
            </a:rPr>
            <a:t>As part of the </a:t>
          </a:r>
          <a:r>
            <a:rPr lang="en-GB" sz="1100" b="1" kern="1200" dirty="0">
              <a:latin typeface="Calibri" panose="020F0502020204030204" pitchFamily="34" charset="0"/>
              <a:cs typeface="Calibri" panose="020F0502020204030204" pitchFamily="34" charset="0"/>
            </a:rPr>
            <a:t>2015 Devolution Deal, Mayoral CA gained new powers and options for delivery of bus services. This included the ability to move to a London style regulated modal (franchising)</a:t>
          </a:r>
          <a:r>
            <a:rPr lang="en-GB" sz="1100" kern="1200" dirty="0">
              <a:latin typeface="Calibri" panose="020F0502020204030204" pitchFamily="34" charset="0"/>
              <a:cs typeface="Calibri" panose="020F0502020204030204" pitchFamily="34" charset="0"/>
            </a:rPr>
            <a:t> to end the de-regulation imposed in 1986</a:t>
          </a:r>
        </a:p>
      </dsp:txBody>
      <dsp:txXfrm>
        <a:off x="0" y="2407"/>
        <a:ext cx="4935475" cy="622796"/>
      </dsp:txXfrm>
    </dsp:sp>
    <dsp:sp modelId="{21156160-06C7-4684-8C26-3A89709B6C9A}">
      <dsp:nvSpPr>
        <dsp:cNvPr id="0" name=""/>
        <dsp:cNvSpPr/>
      </dsp:nvSpPr>
      <dsp:spPr>
        <a:xfrm>
          <a:off x="0" y="625204"/>
          <a:ext cx="49403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693773-87B2-464C-9C06-16ABE90D3F31}">
      <dsp:nvSpPr>
        <dsp:cNvPr id="0" name=""/>
        <dsp:cNvSpPr/>
      </dsp:nvSpPr>
      <dsp:spPr>
        <a:xfrm>
          <a:off x="0" y="625204"/>
          <a:ext cx="4935475" cy="612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latin typeface="Calibri" panose="020F0502020204030204" pitchFamily="34" charset="0"/>
              <a:cs typeface="Calibri" panose="020F0502020204030204" pitchFamily="34" charset="0"/>
            </a:rPr>
            <a:t>New powers delivered by Bus Service Act 2017. To utilise these powers a Treasury style business case had to be completed. Work commenced in 2017 and is now nearing completion. </a:t>
          </a:r>
        </a:p>
      </dsp:txBody>
      <dsp:txXfrm>
        <a:off x="0" y="625204"/>
        <a:ext cx="4935475" cy="612038"/>
      </dsp:txXfrm>
    </dsp:sp>
    <dsp:sp modelId="{817D1353-6054-42D5-8BDE-B454BFEAF5F1}">
      <dsp:nvSpPr>
        <dsp:cNvPr id="0" name=""/>
        <dsp:cNvSpPr/>
      </dsp:nvSpPr>
      <dsp:spPr>
        <a:xfrm>
          <a:off x="0" y="1237243"/>
          <a:ext cx="49403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F3B8D4-EFEB-44E7-BFFD-6FB5C103A1F7}">
      <dsp:nvSpPr>
        <dsp:cNvPr id="0" name=""/>
        <dsp:cNvSpPr/>
      </dsp:nvSpPr>
      <dsp:spPr>
        <a:xfrm>
          <a:off x="0" y="1237243"/>
          <a:ext cx="4940300" cy="45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>
              <a:latin typeface="Calibri" panose="020F0502020204030204" pitchFamily="34" charset="0"/>
              <a:cs typeface="Calibri" panose="020F0502020204030204" pitchFamily="34" charset="0"/>
            </a:rPr>
            <a:t>Bus Franchising an Enhanced Partnership options evaluation. Business Case showed Franchising as the strongest option. </a:t>
          </a:r>
        </a:p>
      </dsp:txBody>
      <dsp:txXfrm>
        <a:off x="0" y="1237243"/>
        <a:ext cx="4940300" cy="450674"/>
      </dsp:txXfrm>
    </dsp:sp>
    <dsp:sp modelId="{67098F2A-3FAA-4342-A505-66AD51D98E60}">
      <dsp:nvSpPr>
        <dsp:cNvPr id="0" name=""/>
        <dsp:cNvSpPr/>
      </dsp:nvSpPr>
      <dsp:spPr>
        <a:xfrm>
          <a:off x="0" y="1687918"/>
          <a:ext cx="49403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A51460-1C98-4E35-A449-0469CD6CF98D}">
      <dsp:nvSpPr>
        <dsp:cNvPr id="0" name=""/>
        <dsp:cNvSpPr/>
      </dsp:nvSpPr>
      <dsp:spPr>
        <a:xfrm>
          <a:off x="0" y="1687918"/>
          <a:ext cx="4940300" cy="45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>
              <a:latin typeface="Calibri" panose="020F0502020204030204" pitchFamily="34" charset="0"/>
              <a:cs typeface="Calibri" panose="020F0502020204030204" pitchFamily="34" charset="0"/>
            </a:rPr>
            <a:t>Publicly controlled network </a:t>
          </a:r>
          <a:r>
            <a:rPr lang="en-GB" sz="1100" kern="1200" dirty="0">
              <a:latin typeface="Calibri" panose="020F0502020204030204" pitchFamily="34" charset="0"/>
              <a:cs typeface="Calibri" panose="020F0502020204030204" pitchFamily="34" charset="0"/>
            </a:rPr>
            <a:t>– gives us the ability to focus on what local leaders want to prioritise. </a:t>
          </a:r>
        </a:p>
      </dsp:txBody>
      <dsp:txXfrm>
        <a:off x="0" y="1687918"/>
        <a:ext cx="4940300" cy="450674"/>
      </dsp:txXfrm>
    </dsp:sp>
    <dsp:sp modelId="{31A036F0-9ECE-4259-A376-BB06D7D5C79A}">
      <dsp:nvSpPr>
        <dsp:cNvPr id="0" name=""/>
        <dsp:cNvSpPr/>
      </dsp:nvSpPr>
      <dsp:spPr>
        <a:xfrm>
          <a:off x="0" y="2138593"/>
          <a:ext cx="49403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04B0E3-29CA-4850-B0F9-FBF23D9F924F}">
      <dsp:nvSpPr>
        <dsp:cNvPr id="0" name=""/>
        <dsp:cNvSpPr/>
      </dsp:nvSpPr>
      <dsp:spPr>
        <a:xfrm>
          <a:off x="0" y="2138593"/>
          <a:ext cx="4940300" cy="45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latin typeface="Calibri" panose="020F0502020204030204" pitchFamily="34" charset="0"/>
              <a:cs typeface="Calibri" panose="020F0502020204030204" pitchFamily="34" charset="0"/>
            </a:rPr>
            <a:t>Covid</a:t>
          </a:r>
          <a:r>
            <a:rPr lang="en-GB" sz="1100" kern="1200">
              <a:latin typeface="Calibri" panose="020F0502020204030204" pitchFamily="34" charset="0"/>
              <a:cs typeface="Calibri" panose="020F0502020204030204" pitchFamily="34" charset="0"/>
            </a:rPr>
            <a:t> has had a huge impact on travel an all business case work has now been reviewed in light of this</a:t>
          </a:r>
          <a:endParaRPr lang="en-GB" sz="11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2138593"/>
        <a:ext cx="4940300" cy="450674"/>
      </dsp:txXfrm>
    </dsp:sp>
    <dsp:sp modelId="{0AB1C432-CF0C-473A-80CA-48A0237DDBA2}">
      <dsp:nvSpPr>
        <dsp:cNvPr id="0" name=""/>
        <dsp:cNvSpPr/>
      </dsp:nvSpPr>
      <dsp:spPr>
        <a:xfrm>
          <a:off x="0" y="2589267"/>
          <a:ext cx="49403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5688B7-5A5B-4BA1-9461-89F422C984D4}">
      <dsp:nvSpPr>
        <dsp:cNvPr id="0" name=""/>
        <dsp:cNvSpPr/>
      </dsp:nvSpPr>
      <dsp:spPr>
        <a:xfrm>
          <a:off x="0" y="2589267"/>
          <a:ext cx="4940300" cy="45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>
              <a:latin typeface="Calibri" panose="020F0502020204030204" pitchFamily="34" charset="0"/>
              <a:cs typeface="Calibri" panose="020F0502020204030204" pitchFamily="34" charset="0"/>
            </a:rPr>
            <a:t>Work designed around the vision for Bus </a:t>
          </a:r>
          <a:r>
            <a:rPr lang="en-GB" sz="1100" kern="1200" dirty="0">
              <a:latin typeface="Calibri" panose="020F0502020204030204" pitchFamily="34" charset="0"/>
              <a:cs typeface="Calibri" panose="020F0502020204030204" pitchFamily="34" charset="0"/>
            </a:rPr>
            <a:t>that came from LCR Big Bus Debate engagement exercise</a:t>
          </a:r>
        </a:p>
      </dsp:txBody>
      <dsp:txXfrm>
        <a:off x="0" y="2589267"/>
        <a:ext cx="4940300" cy="450674"/>
      </dsp:txXfrm>
    </dsp:sp>
    <dsp:sp modelId="{7DD94006-E8DF-433C-9A6F-4B3B69C8AF54}">
      <dsp:nvSpPr>
        <dsp:cNvPr id="0" name=""/>
        <dsp:cNvSpPr/>
      </dsp:nvSpPr>
      <dsp:spPr>
        <a:xfrm>
          <a:off x="0" y="3039942"/>
          <a:ext cx="49403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AD9E1-49F2-4844-8373-4E5893E0B730}">
      <dsp:nvSpPr>
        <dsp:cNvPr id="0" name=""/>
        <dsp:cNvSpPr/>
      </dsp:nvSpPr>
      <dsp:spPr>
        <a:xfrm>
          <a:off x="0" y="3039942"/>
          <a:ext cx="4940300" cy="45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latin typeface="Calibri" panose="020F0502020204030204" pitchFamily="34" charset="0"/>
              <a:cs typeface="Calibri" panose="020F0502020204030204" pitchFamily="34" charset="0"/>
            </a:rPr>
            <a:t>Aside from Manchester, no other part of the UK is as advanced on Buses Devolution as LCRCA</a:t>
          </a:r>
        </a:p>
      </dsp:txBody>
      <dsp:txXfrm>
        <a:off x="0" y="3039942"/>
        <a:ext cx="4940300" cy="450674"/>
      </dsp:txXfrm>
    </dsp:sp>
    <dsp:sp modelId="{77C3513C-3D12-4FC7-A806-F7103A2F585B}">
      <dsp:nvSpPr>
        <dsp:cNvPr id="0" name=""/>
        <dsp:cNvSpPr/>
      </dsp:nvSpPr>
      <dsp:spPr>
        <a:xfrm>
          <a:off x="0" y="3490617"/>
          <a:ext cx="49403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A17503-5C38-47DF-9DA8-29A6232B1AEC}">
      <dsp:nvSpPr>
        <dsp:cNvPr id="0" name=""/>
        <dsp:cNvSpPr/>
      </dsp:nvSpPr>
      <dsp:spPr>
        <a:xfrm>
          <a:off x="0" y="3490617"/>
          <a:ext cx="4940300" cy="45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latin typeface="Calibri" panose="020F0502020204030204" pitchFamily="34" charset="0"/>
              <a:cs typeface="Calibri" panose="020F0502020204030204" pitchFamily="34" charset="0"/>
            </a:rPr>
            <a:t>Introduced £2 single adult bus fare - any bus, any operator, on all bus journeys wholly within the Liverpool City Region</a:t>
          </a:r>
        </a:p>
      </dsp:txBody>
      <dsp:txXfrm>
        <a:off x="0" y="3490617"/>
        <a:ext cx="4940300" cy="450674"/>
      </dsp:txXfrm>
    </dsp:sp>
    <dsp:sp modelId="{09F651CE-A280-474A-A5E7-EF909B089A28}">
      <dsp:nvSpPr>
        <dsp:cNvPr id="0" name=""/>
        <dsp:cNvSpPr/>
      </dsp:nvSpPr>
      <dsp:spPr>
        <a:xfrm>
          <a:off x="0" y="3941292"/>
          <a:ext cx="49403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E2E572-18CD-46F5-AB35-085EC929FCB9}">
      <dsp:nvSpPr>
        <dsp:cNvPr id="0" name=""/>
        <dsp:cNvSpPr/>
      </dsp:nvSpPr>
      <dsp:spPr>
        <a:xfrm>
          <a:off x="0" y="3941292"/>
          <a:ext cx="4940300" cy="45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latin typeface="Calibri" panose="020F0502020204030204" pitchFamily="34" charset="0"/>
              <a:cs typeface="Calibri" panose="020F0502020204030204" pitchFamily="34" charset="0"/>
            </a:rPr>
            <a:t>Audit commenced</a:t>
          </a:r>
        </a:p>
      </dsp:txBody>
      <dsp:txXfrm>
        <a:off x="0" y="3941292"/>
        <a:ext cx="4940300" cy="450674"/>
      </dsp:txXfrm>
    </dsp:sp>
    <dsp:sp modelId="{4E7FABE7-AB47-40D5-AE23-A3EEAB6A06AA}">
      <dsp:nvSpPr>
        <dsp:cNvPr id="0" name=""/>
        <dsp:cNvSpPr/>
      </dsp:nvSpPr>
      <dsp:spPr>
        <a:xfrm>
          <a:off x="0" y="4391967"/>
          <a:ext cx="49403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BBB429-68B0-4563-BFD3-957244058C47}">
      <dsp:nvSpPr>
        <dsp:cNvPr id="0" name=""/>
        <dsp:cNvSpPr/>
      </dsp:nvSpPr>
      <dsp:spPr>
        <a:xfrm>
          <a:off x="0" y="4391967"/>
          <a:ext cx="4940300" cy="45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latin typeface="Calibri" panose="020F0502020204030204" pitchFamily="34" charset="0"/>
              <a:cs typeface="Calibri" panose="020F0502020204030204" pitchFamily="34" charset="0"/>
            </a:rPr>
            <a:t>Statutory consultation to follow</a:t>
          </a:r>
        </a:p>
      </dsp:txBody>
      <dsp:txXfrm>
        <a:off x="0" y="4391967"/>
        <a:ext cx="4940300" cy="45067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BF9B70-ED82-4E36-9A3E-033B111BE6F1}">
      <dsp:nvSpPr>
        <dsp:cNvPr id="0" name=""/>
        <dsp:cNvSpPr/>
      </dsp:nvSpPr>
      <dsp:spPr>
        <a:xfrm>
          <a:off x="2321461" y="3979719"/>
          <a:ext cx="4575070" cy="0"/>
        </a:xfrm>
        <a:prstGeom prst="line">
          <a:avLst/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1D4B9E-7A01-4357-A149-B5B7633FB94E}">
      <dsp:nvSpPr>
        <dsp:cNvPr id="0" name=""/>
        <dsp:cNvSpPr/>
      </dsp:nvSpPr>
      <dsp:spPr>
        <a:xfrm>
          <a:off x="2321461" y="3089657"/>
          <a:ext cx="3866110" cy="0"/>
        </a:xfrm>
        <a:prstGeom prst="line">
          <a:avLst/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834054-DBD7-42DA-B682-BB99817EE582}">
      <dsp:nvSpPr>
        <dsp:cNvPr id="0" name=""/>
        <dsp:cNvSpPr/>
      </dsp:nvSpPr>
      <dsp:spPr>
        <a:xfrm>
          <a:off x="2321461" y="2201860"/>
          <a:ext cx="3610235" cy="0"/>
        </a:xfrm>
        <a:prstGeom prst="line">
          <a:avLst/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C8DFDD-C310-40B1-8F7A-3A7526587C3D}">
      <dsp:nvSpPr>
        <dsp:cNvPr id="0" name=""/>
        <dsp:cNvSpPr/>
      </dsp:nvSpPr>
      <dsp:spPr>
        <a:xfrm>
          <a:off x="2433192" y="1320641"/>
          <a:ext cx="3866110" cy="0"/>
        </a:xfrm>
        <a:prstGeom prst="line">
          <a:avLst/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ED8162-F2B6-4A84-925D-CD403BEAA6F9}">
      <dsp:nvSpPr>
        <dsp:cNvPr id="0" name=""/>
        <dsp:cNvSpPr/>
      </dsp:nvSpPr>
      <dsp:spPr>
        <a:xfrm>
          <a:off x="2321461" y="437127"/>
          <a:ext cx="4575070" cy="0"/>
        </a:xfrm>
        <a:prstGeom prst="line">
          <a:avLst/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351EA6-AE6F-4EFF-9F0D-7105F1EC90EF}">
      <dsp:nvSpPr>
        <dsp:cNvPr id="0" name=""/>
        <dsp:cNvSpPr/>
      </dsp:nvSpPr>
      <dsp:spPr>
        <a:xfrm>
          <a:off x="617972" y="222880"/>
          <a:ext cx="3786595" cy="382702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C1D547-308A-4D03-8EB3-C4138D6D7E7A}">
      <dsp:nvSpPr>
        <dsp:cNvPr id="0" name=""/>
        <dsp:cNvSpPr/>
      </dsp:nvSpPr>
      <dsp:spPr>
        <a:xfrm>
          <a:off x="1986850" y="3091140"/>
          <a:ext cx="1240101" cy="53719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i="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86850" y="3091140"/>
        <a:ext cx="1240101" cy="537192"/>
      </dsp:txXfrm>
    </dsp:sp>
    <dsp:sp modelId="{D8C9E140-713F-41E0-9017-CE1AFA1B74D9}">
      <dsp:nvSpPr>
        <dsp:cNvPr id="0" name=""/>
        <dsp:cNvSpPr/>
      </dsp:nvSpPr>
      <dsp:spPr>
        <a:xfrm>
          <a:off x="5702845" y="908989"/>
          <a:ext cx="1402213" cy="81230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A27EC4-7835-47BB-9EEB-A8B30DD4020F}">
      <dsp:nvSpPr>
        <dsp:cNvPr id="0" name=""/>
        <dsp:cNvSpPr/>
      </dsp:nvSpPr>
      <dsp:spPr>
        <a:xfrm>
          <a:off x="7103362" y="907747"/>
          <a:ext cx="1145452" cy="812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6096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Interior</a:t>
          </a:r>
        </a:p>
      </dsp:txBody>
      <dsp:txXfrm>
        <a:off x="7103362" y="907747"/>
        <a:ext cx="1145452" cy="812302"/>
      </dsp:txXfrm>
    </dsp:sp>
    <dsp:sp modelId="{C99C0A1E-0D79-4910-8D1D-EDCFE1746566}">
      <dsp:nvSpPr>
        <dsp:cNvPr id="0" name=""/>
        <dsp:cNvSpPr/>
      </dsp:nvSpPr>
      <dsp:spPr>
        <a:xfrm>
          <a:off x="6489830" y="30386"/>
          <a:ext cx="1287272" cy="8123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736FF6-7873-4DC7-ADCC-B48D1443860F}">
      <dsp:nvSpPr>
        <dsp:cNvPr id="0" name=""/>
        <dsp:cNvSpPr/>
      </dsp:nvSpPr>
      <dsp:spPr>
        <a:xfrm>
          <a:off x="7792888" y="32896"/>
          <a:ext cx="1226114" cy="812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6096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Upper Deck Next Stop Screen</a:t>
          </a:r>
        </a:p>
      </dsp:txBody>
      <dsp:txXfrm>
        <a:off x="7792888" y="32896"/>
        <a:ext cx="1226114" cy="812302"/>
      </dsp:txXfrm>
    </dsp:sp>
    <dsp:sp modelId="{B83AEC80-F336-4C98-B018-11E38BA621B8}">
      <dsp:nvSpPr>
        <dsp:cNvPr id="0" name=""/>
        <dsp:cNvSpPr/>
      </dsp:nvSpPr>
      <dsp:spPr>
        <a:xfrm>
          <a:off x="5011885" y="1795624"/>
          <a:ext cx="1168627" cy="812302"/>
        </a:xfrm>
        <a:prstGeom prst="flowChartProcess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F5C2D7-AD8E-4949-BB39-9F102A7F0E2E}">
      <dsp:nvSpPr>
        <dsp:cNvPr id="0" name=""/>
        <dsp:cNvSpPr/>
      </dsp:nvSpPr>
      <dsp:spPr>
        <a:xfrm>
          <a:off x="6196310" y="1790629"/>
          <a:ext cx="2259575" cy="812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6096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Next Stop Screen</a:t>
          </a:r>
        </a:p>
      </dsp:txBody>
      <dsp:txXfrm>
        <a:off x="6196310" y="1790629"/>
        <a:ext cx="2259575" cy="812302"/>
      </dsp:txXfrm>
    </dsp:sp>
    <dsp:sp modelId="{C256A1E1-FB26-4C39-9839-6A359B8D803C}">
      <dsp:nvSpPr>
        <dsp:cNvPr id="0" name=""/>
        <dsp:cNvSpPr/>
      </dsp:nvSpPr>
      <dsp:spPr>
        <a:xfrm>
          <a:off x="5692555" y="2683397"/>
          <a:ext cx="1544610" cy="812302"/>
        </a:xfrm>
        <a:prstGeom prst="flowChartProcess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3CD8EA-2293-43F7-AA8D-4236EDA91BF6}">
      <dsp:nvSpPr>
        <dsp:cNvPr id="0" name=""/>
        <dsp:cNvSpPr/>
      </dsp:nvSpPr>
      <dsp:spPr>
        <a:xfrm>
          <a:off x="7250914" y="2676890"/>
          <a:ext cx="1668187" cy="812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6096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Seatback Pods</a:t>
          </a:r>
        </a:p>
      </dsp:txBody>
      <dsp:txXfrm>
        <a:off x="7250914" y="2676890"/>
        <a:ext cx="1668187" cy="812302"/>
      </dsp:txXfrm>
    </dsp:sp>
    <dsp:sp modelId="{D777474B-ABB0-4964-9C6A-97D36F019063}">
      <dsp:nvSpPr>
        <dsp:cNvPr id="0" name=""/>
        <dsp:cNvSpPr/>
      </dsp:nvSpPr>
      <dsp:spPr>
        <a:xfrm>
          <a:off x="6387986" y="3571804"/>
          <a:ext cx="1464509" cy="812302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418B47-ACE3-40DD-9F8C-FA84E4778AD0}">
      <dsp:nvSpPr>
        <dsp:cNvPr id="0" name=""/>
        <dsp:cNvSpPr/>
      </dsp:nvSpPr>
      <dsp:spPr>
        <a:xfrm>
          <a:off x="7868430" y="3564014"/>
          <a:ext cx="681663" cy="8445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6096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Arial" panose="020B0604020202020204" pitchFamily="34" charset="0"/>
              <a:cs typeface="Arial" panose="020B0604020202020204" pitchFamily="34" charset="0"/>
            </a:rPr>
            <a:t>Seats</a:t>
          </a:r>
        </a:p>
      </dsp:txBody>
      <dsp:txXfrm>
        <a:off x="7868430" y="3564014"/>
        <a:ext cx="681663" cy="8445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B6B1E6-CFAA-4844-8E5D-58A56B6E8DA3}">
      <dsp:nvSpPr>
        <dsp:cNvPr id="0" name=""/>
        <dsp:cNvSpPr/>
      </dsp:nvSpPr>
      <dsp:spPr>
        <a:xfrm>
          <a:off x="0" y="0"/>
          <a:ext cx="4983163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9E3F3A-1CFF-4F61-A896-3C7542D5DF35}">
      <dsp:nvSpPr>
        <dsp:cNvPr id="0" name=""/>
        <dsp:cNvSpPr/>
      </dsp:nvSpPr>
      <dsp:spPr>
        <a:xfrm>
          <a:off x="0" y="0"/>
          <a:ext cx="4983163" cy="1105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Calibri" panose="020F0502020204030204" pitchFamily="34" charset="0"/>
              <a:cs typeface="Calibri" panose="020F0502020204030204" pitchFamily="34" charset="0"/>
            </a:rPr>
            <a:t>Circa £200m of our CRSTS settlement has been identified to support active travel in the region</a:t>
          </a:r>
        </a:p>
      </dsp:txBody>
      <dsp:txXfrm>
        <a:off x="0" y="0"/>
        <a:ext cx="4983163" cy="1105874"/>
      </dsp:txXfrm>
    </dsp:sp>
    <dsp:sp modelId="{91008F73-FAA3-4965-BEAC-75FD6B495995}">
      <dsp:nvSpPr>
        <dsp:cNvPr id="0" name=""/>
        <dsp:cNvSpPr/>
      </dsp:nvSpPr>
      <dsp:spPr>
        <a:xfrm>
          <a:off x="0" y="1105874"/>
          <a:ext cx="4983163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6AB53C-1A40-4281-9CBA-95BB7C9EC47A}">
      <dsp:nvSpPr>
        <dsp:cNvPr id="0" name=""/>
        <dsp:cNvSpPr/>
      </dsp:nvSpPr>
      <dsp:spPr>
        <a:xfrm>
          <a:off x="0" y="1105874"/>
          <a:ext cx="4983163" cy="1105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Calibri" panose="020F0502020204030204" pitchFamily="34" charset="0"/>
              <a:cs typeface="Calibri" panose="020F0502020204030204" pitchFamily="34" charset="0"/>
            </a:rPr>
            <a:t>Work has begun on a 600km network of cycling and walking routes</a:t>
          </a:r>
        </a:p>
      </dsp:txBody>
      <dsp:txXfrm>
        <a:off x="0" y="1105874"/>
        <a:ext cx="4983163" cy="1105874"/>
      </dsp:txXfrm>
    </dsp:sp>
    <dsp:sp modelId="{4BB2859B-AEC7-43F3-96E1-9C9AECF55225}">
      <dsp:nvSpPr>
        <dsp:cNvPr id="0" name=""/>
        <dsp:cNvSpPr/>
      </dsp:nvSpPr>
      <dsp:spPr>
        <a:xfrm>
          <a:off x="0" y="2211749"/>
          <a:ext cx="4983163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6F7E4C-8587-455B-B62F-F3F812F3266A}">
      <dsp:nvSpPr>
        <dsp:cNvPr id="0" name=""/>
        <dsp:cNvSpPr/>
      </dsp:nvSpPr>
      <dsp:spPr>
        <a:xfrm>
          <a:off x="0" y="2211749"/>
          <a:ext cx="4983163" cy="1105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Calibri" panose="020F0502020204030204" pitchFamily="34" charset="0"/>
              <a:cs typeface="Calibri" panose="020F0502020204030204" pitchFamily="34" charset="0"/>
            </a:rPr>
            <a:t>31 key routes have been identified across the city region to accelerate rates of cycling and walking</a:t>
          </a:r>
        </a:p>
      </dsp:txBody>
      <dsp:txXfrm>
        <a:off x="0" y="2211749"/>
        <a:ext cx="4983163" cy="1105874"/>
      </dsp:txXfrm>
    </dsp:sp>
    <dsp:sp modelId="{609DB55F-8122-4AF4-B105-BFC060C8319F}">
      <dsp:nvSpPr>
        <dsp:cNvPr id="0" name=""/>
        <dsp:cNvSpPr/>
      </dsp:nvSpPr>
      <dsp:spPr>
        <a:xfrm>
          <a:off x="0" y="3317624"/>
          <a:ext cx="4983163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22AEDE-C78B-4659-B81B-167BF7A7BE3A}">
      <dsp:nvSpPr>
        <dsp:cNvPr id="0" name=""/>
        <dsp:cNvSpPr/>
      </dsp:nvSpPr>
      <dsp:spPr>
        <a:xfrm>
          <a:off x="0" y="3317624"/>
          <a:ext cx="4983163" cy="1105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Calibri" panose="020F0502020204030204" pitchFamily="34" charset="0"/>
              <a:cs typeface="Calibri" panose="020F0502020204030204" pitchFamily="34" charset="0"/>
            </a:rPr>
            <a:t>Major behavioural change campaign: ‘</a:t>
          </a:r>
          <a:r>
            <a:rPr lang="en-GB" sz="1400" i="1" kern="1200" dirty="0">
              <a:latin typeface="Calibri" panose="020F0502020204030204" pitchFamily="34" charset="0"/>
              <a:cs typeface="Calibri" panose="020F0502020204030204" pitchFamily="34" charset="0"/>
            </a:rPr>
            <a:t>The Best Vehicle For Short Journeys Is YOU</a:t>
          </a:r>
          <a:r>
            <a:rPr lang="en-GB" sz="1400" i="0" kern="1200" dirty="0">
              <a:latin typeface="Calibri" panose="020F0502020204030204" pitchFamily="34" charset="0"/>
              <a:cs typeface="Calibri" panose="020F0502020204030204" pitchFamily="34" charset="0"/>
            </a:rPr>
            <a:t>’</a:t>
          </a:r>
          <a:endParaRPr lang="en-GB" sz="1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3317624"/>
        <a:ext cx="4983163" cy="11058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B5F5F6-8C7B-4BE4-A27A-0AA704F8E698}">
      <dsp:nvSpPr>
        <dsp:cNvPr id="0" name=""/>
        <dsp:cNvSpPr/>
      </dsp:nvSpPr>
      <dsp:spPr>
        <a:xfrm>
          <a:off x="0" y="462"/>
          <a:ext cx="496887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1B1AB6-DA61-4D4F-AEFD-ED957BAC9050}">
      <dsp:nvSpPr>
        <dsp:cNvPr id="0" name=""/>
        <dsp:cNvSpPr/>
      </dsp:nvSpPr>
      <dsp:spPr>
        <a:xfrm>
          <a:off x="0" y="462"/>
          <a:ext cx="4968874" cy="757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The city region has hosted a e-scooter trial since October 2020 partnering with company </a:t>
          </a:r>
          <a:r>
            <a:rPr lang="en-GB" sz="1200" kern="1200" dirty="0" err="1">
              <a:latin typeface="Calibri" panose="020F0502020204030204" pitchFamily="34" charset="0"/>
              <a:cs typeface="Calibri" panose="020F0502020204030204" pitchFamily="34" charset="0"/>
            </a:rPr>
            <a:t>Voi</a:t>
          </a:r>
          <a:endParaRPr lang="en-GB" sz="1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462"/>
        <a:ext cx="4968874" cy="757370"/>
      </dsp:txXfrm>
    </dsp:sp>
    <dsp:sp modelId="{7D4E2A63-DD83-4680-9BEF-6961C5614CE1}">
      <dsp:nvSpPr>
        <dsp:cNvPr id="0" name=""/>
        <dsp:cNvSpPr/>
      </dsp:nvSpPr>
      <dsp:spPr>
        <a:xfrm>
          <a:off x="0" y="757832"/>
          <a:ext cx="496887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0A26E1-B8EE-488A-B5BC-4999B30E0206}">
      <dsp:nvSpPr>
        <dsp:cNvPr id="0" name=""/>
        <dsp:cNvSpPr/>
      </dsp:nvSpPr>
      <dsp:spPr>
        <a:xfrm>
          <a:off x="0" y="757832"/>
          <a:ext cx="4968874" cy="757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Recent data shows 27,742 rides happening and 11,700 car tripos being replaced  per week</a:t>
          </a:r>
        </a:p>
      </dsp:txBody>
      <dsp:txXfrm>
        <a:off x="0" y="757832"/>
        <a:ext cx="4968874" cy="757370"/>
      </dsp:txXfrm>
    </dsp:sp>
    <dsp:sp modelId="{2D417564-5817-4089-AD6C-784BF1F0CA50}">
      <dsp:nvSpPr>
        <dsp:cNvPr id="0" name=""/>
        <dsp:cNvSpPr/>
      </dsp:nvSpPr>
      <dsp:spPr>
        <a:xfrm>
          <a:off x="0" y="1515202"/>
          <a:ext cx="496887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73E819-5E58-420C-8B57-DED8AF5BE536}">
      <dsp:nvSpPr>
        <dsp:cNvPr id="0" name=""/>
        <dsp:cNvSpPr/>
      </dsp:nvSpPr>
      <dsp:spPr>
        <a:xfrm>
          <a:off x="0" y="1515202"/>
          <a:ext cx="4968874" cy="757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This translates to roughly 5,200kg of CO2e reduction</a:t>
          </a:r>
        </a:p>
      </dsp:txBody>
      <dsp:txXfrm>
        <a:off x="0" y="1515202"/>
        <a:ext cx="4968874" cy="757370"/>
      </dsp:txXfrm>
    </dsp:sp>
    <dsp:sp modelId="{03755BE8-175A-47AB-AF62-07C3224BC354}">
      <dsp:nvSpPr>
        <dsp:cNvPr id="0" name=""/>
        <dsp:cNvSpPr/>
      </dsp:nvSpPr>
      <dsp:spPr>
        <a:xfrm>
          <a:off x="0" y="2272573"/>
          <a:ext cx="496887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5EACD0-03D2-449A-9A26-A376F4C88EED}">
      <dsp:nvSpPr>
        <dsp:cNvPr id="0" name=""/>
        <dsp:cNvSpPr/>
      </dsp:nvSpPr>
      <dsp:spPr>
        <a:xfrm>
          <a:off x="0" y="2272573"/>
          <a:ext cx="4968874" cy="757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A recent Royal Society for the prevention of Accidents report shows that e-scooters are after than many other travel modes, with significantly lower casualty rates</a:t>
          </a:r>
        </a:p>
      </dsp:txBody>
      <dsp:txXfrm>
        <a:off x="0" y="2272573"/>
        <a:ext cx="4968874" cy="757370"/>
      </dsp:txXfrm>
    </dsp:sp>
    <dsp:sp modelId="{EA810BEF-5A95-4E63-BA3B-77DCBF2D2ED2}">
      <dsp:nvSpPr>
        <dsp:cNvPr id="0" name=""/>
        <dsp:cNvSpPr/>
      </dsp:nvSpPr>
      <dsp:spPr>
        <a:xfrm>
          <a:off x="0" y="3029943"/>
          <a:ext cx="496887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38F75D-4AB9-47D6-801A-614499ACBAF9}">
      <dsp:nvSpPr>
        <dsp:cNvPr id="0" name=""/>
        <dsp:cNvSpPr/>
      </dsp:nvSpPr>
      <dsp:spPr>
        <a:xfrm>
          <a:off x="0" y="3029943"/>
          <a:ext cx="4968874" cy="757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Calibri" panose="020F0502020204030204" pitchFamily="34" charset="0"/>
              <a:cs typeface="Calibri" panose="020F0502020204030204" pitchFamily="34" charset="0"/>
            </a:rPr>
            <a:t>It has one of the highest demand levels of any trials area in England</a:t>
          </a:r>
        </a:p>
      </dsp:txBody>
      <dsp:txXfrm>
        <a:off x="0" y="3029943"/>
        <a:ext cx="4968874" cy="757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1C8D6-1A58-45FA-A388-BB3BE2D1C152}" type="datetimeFigureOut">
              <a:rPr lang="en-GB" smtClean="0"/>
              <a:t>19/10/2022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B47627-5C6F-44C9-9909-299067AA37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5237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47627-5C6F-44C9-9909-299067AA37F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32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47627-5C6F-44C9-9909-299067AA37F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308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erence name_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6037386" cy="5143500"/>
          </a:xfrm>
          <a:custGeom>
            <a:avLst/>
            <a:gdLst/>
            <a:ahLst/>
            <a:cxnLst/>
            <a:rect l="l" t="t" r="r" b="b"/>
            <a:pathLst>
              <a:path w="6037386" h="5143500">
                <a:moveTo>
                  <a:pt x="0" y="0"/>
                </a:moveTo>
                <a:lnTo>
                  <a:pt x="5350464" y="0"/>
                </a:lnTo>
                <a:lnTo>
                  <a:pt x="5424258" y="128339"/>
                </a:lnTo>
                <a:cubicBezTo>
                  <a:pt x="5815278" y="848141"/>
                  <a:pt x="6037386" y="1673017"/>
                  <a:pt x="6037386" y="2549769"/>
                </a:cubicBezTo>
                <a:cubicBezTo>
                  <a:pt x="6037386" y="3426521"/>
                  <a:pt x="5815278" y="4251397"/>
                  <a:pt x="5424258" y="4971199"/>
                </a:cubicBezTo>
                <a:lnTo>
                  <a:pt x="5325187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C019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5314462" y="-515"/>
            <a:ext cx="3842429" cy="5158668"/>
          </a:xfrm>
          <a:custGeom>
            <a:avLst/>
            <a:gdLst>
              <a:gd name="connsiteX0" fmla="*/ 6457460 w 6457460"/>
              <a:gd name="connsiteY0" fmla="*/ 7979018 h 7979018"/>
              <a:gd name="connsiteX1" fmla="*/ 0 w 6457460"/>
              <a:gd name="connsiteY1" fmla="*/ 3989509 h 7979018"/>
              <a:gd name="connsiteX2" fmla="*/ 6457460 w 6457460"/>
              <a:gd name="connsiteY2" fmla="*/ 0 h 7979018"/>
              <a:gd name="connsiteX3" fmla="*/ 6457457 w 6457460"/>
              <a:gd name="connsiteY3" fmla="*/ 7979017 h 7979018"/>
              <a:gd name="connsiteX4" fmla="*/ 6457460 w 6457460"/>
              <a:gd name="connsiteY4" fmla="*/ 7979018 h 7979018"/>
              <a:gd name="connsiteX0" fmla="*/ 6704128 w 6704128"/>
              <a:gd name="connsiteY0" fmla="*/ 8329373 h 8329373"/>
              <a:gd name="connsiteX1" fmla="*/ 246668 w 6704128"/>
              <a:gd name="connsiteY1" fmla="*/ 4339864 h 8329373"/>
              <a:gd name="connsiteX2" fmla="*/ 1858590 w 6704128"/>
              <a:gd name="connsiteY2" fmla="*/ 1708277 h 8329373"/>
              <a:gd name="connsiteX3" fmla="*/ 6704128 w 6704128"/>
              <a:gd name="connsiteY3" fmla="*/ 350355 h 8329373"/>
              <a:gd name="connsiteX4" fmla="*/ 6704125 w 6704128"/>
              <a:gd name="connsiteY4" fmla="*/ 8329372 h 8329373"/>
              <a:gd name="connsiteX5" fmla="*/ 6704128 w 6704128"/>
              <a:gd name="connsiteY5" fmla="*/ 8329373 h 8329373"/>
              <a:gd name="connsiteX0" fmla="*/ 6704128 w 6853105"/>
              <a:gd name="connsiteY0" fmla="*/ 7979018 h 7979018"/>
              <a:gd name="connsiteX1" fmla="*/ 246668 w 6853105"/>
              <a:gd name="connsiteY1" fmla="*/ 3989509 h 7979018"/>
              <a:gd name="connsiteX2" fmla="*/ 1858590 w 6853105"/>
              <a:gd name="connsiteY2" fmla="*/ 1357922 h 7979018"/>
              <a:gd name="connsiteX3" fmla="*/ 6704128 w 6853105"/>
              <a:gd name="connsiteY3" fmla="*/ 0 h 7979018"/>
              <a:gd name="connsiteX4" fmla="*/ 5707667 w 6853105"/>
              <a:gd name="connsiteY4" fmla="*/ 1357923 h 7979018"/>
              <a:gd name="connsiteX5" fmla="*/ 6704125 w 6853105"/>
              <a:gd name="connsiteY5" fmla="*/ 7979017 h 7979018"/>
              <a:gd name="connsiteX6" fmla="*/ 6704128 w 6853105"/>
              <a:gd name="connsiteY6" fmla="*/ 7979018 h 7979018"/>
              <a:gd name="connsiteX0" fmla="*/ 6687314 w 6687314"/>
              <a:gd name="connsiteY0" fmla="*/ 7224180 h 7224180"/>
              <a:gd name="connsiteX1" fmla="*/ 229854 w 6687314"/>
              <a:gd name="connsiteY1" fmla="*/ 3234671 h 7224180"/>
              <a:gd name="connsiteX2" fmla="*/ 1841776 w 6687314"/>
              <a:gd name="connsiteY2" fmla="*/ 603084 h 7224180"/>
              <a:gd name="connsiteX3" fmla="*/ 5690853 w 6687314"/>
              <a:gd name="connsiteY3" fmla="*/ 603085 h 7224180"/>
              <a:gd name="connsiteX4" fmla="*/ 6687311 w 6687314"/>
              <a:gd name="connsiteY4" fmla="*/ 7224179 h 7224180"/>
              <a:gd name="connsiteX5" fmla="*/ 6687314 w 6687314"/>
              <a:gd name="connsiteY5" fmla="*/ 7224180 h 7224180"/>
              <a:gd name="connsiteX0" fmla="*/ 6687314 w 6687314"/>
              <a:gd name="connsiteY0" fmla="*/ 7224180 h 7224180"/>
              <a:gd name="connsiteX1" fmla="*/ 1822238 w 6687314"/>
              <a:gd name="connsiteY1" fmla="*/ 5849161 h 7224180"/>
              <a:gd name="connsiteX2" fmla="*/ 229854 w 6687314"/>
              <a:gd name="connsiteY2" fmla="*/ 3234671 h 7224180"/>
              <a:gd name="connsiteX3" fmla="*/ 1841776 w 6687314"/>
              <a:gd name="connsiteY3" fmla="*/ 603084 h 7224180"/>
              <a:gd name="connsiteX4" fmla="*/ 5690853 w 6687314"/>
              <a:gd name="connsiteY4" fmla="*/ 603085 h 7224180"/>
              <a:gd name="connsiteX5" fmla="*/ 6687311 w 6687314"/>
              <a:gd name="connsiteY5" fmla="*/ 7224179 h 7224180"/>
              <a:gd name="connsiteX6" fmla="*/ 6687314 w 6687314"/>
              <a:gd name="connsiteY6" fmla="*/ 7224180 h 7224180"/>
              <a:gd name="connsiteX0" fmla="*/ 5661545 w 6687311"/>
              <a:gd name="connsiteY0" fmla="*/ 5846718 h 7224179"/>
              <a:gd name="connsiteX1" fmla="*/ 1822238 w 6687311"/>
              <a:gd name="connsiteY1" fmla="*/ 5849161 h 7224179"/>
              <a:gd name="connsiteX2" fmla="*/ 229854 w 6687311"/>
              <a:gd name="connsiteY2" fmla="*/ 3234671 h 7224179"/>
              <a:gd name="connsiteX3" fmla="*/ 1841776 w 6687311"/>
              <a:gd name="connsiteY3" fmla="*/ 603084 h 7224179"/>
              <a:gd name="connsiteX4" fmla="*/ 5690853 w 6687311"/>
              <a:gd name="connsiteY4" fmla="*/ 603085 h 7224179"/>
              <a:gd name="connsiteX5" fmla="*/ 6687311 w 6687311"/>
              <a:gd name="connsiteY5" fmla="*/ 7224179 h 7224179"/>
              <a:gd name="connsiteX6" fmla="*/ 5661545 w 6687311"/>
              <a:gd name="connsiteY6" fmla="*/ 5846718 h 7224179"/>
              <a:gd name="connsiteX0" fmla="*/ 5661545 w 6156909"/>
              <a:gd name="connsiteY0" fmla="*/ 5846718 h 6427689"/>
              <a:gd name="connsiteX1" fmla="*/ 1822238 w 6156909"/>
              <a:gd name="connsiteY1" fmla="*/ 5849161 h 6427689"/>
              <a:gd name="connsiteX2" fmla="*/ 229854 w 6156909"/>
              <a:gd name="connsiteY2" fmla="*/ 3234671 h 6427689"/>
              <a:gd name="connsiteX3" fmla="*/ 1841776 w 6156909"/>
              <a:gd name="connsiteY3" fmla="*/ 603084 h 6427689"/>
              <a:gd name="connsiteX4" fmla="*/ 5690853 w 6156909"/>
              <a:gd name="connsiteY4" fmla="*/ 603085 h 6427689"/>
              <a:gd name="connsiteX5" fmla="*/ 5661545 w 6156909"/>
              <a:gd name="connsiteY5" fmla="*/ 5846718 h 6427689"/>
              <a:gd name="connsiteX0" fmla="*/ 5661545 w 5875561"/>
              <a:gd name="connsiteY0" fmla="*/ 5846718 h 6427689"/>
              <a:gd name="connsiteX1" fmla="*/ 1822238 w 5875561"/>
              <a:gd name="connsiteY1" fmla="*/ 5849161 h 6427689"/>
              <a:gd name="connsiteX2" fmla="*/ 229854 w 5875561"/>
              <a:gd name="connsiteY2" fmla="*/ 3234671 h 6427689"/>
              <a:gd name="connsiteX3" fmla="*/ 1841776 w 5875561"/>
              <a:gd name="connsiteY3" fmla="*/ 603084 h 6427689"/>
              <a:gd name="connsiteX4" fmla="*/ 5690853 w 5875561"/>
              <a:gd name="connsiteY4" fmla="*/ 603085 h 6427689"/>
              <a:gd name="connsiteX5" fmla="*/ 5661545 w 5875561"/>
              <a:gd name="connsiteY5" fmla="*/ 5846718 h 6427689"/>
              <a:gd name="connsiteX0" fmla="*/ 5661545 w 5798465"/>
              <a:gd name="connsiteY0" fmla="*/ 5803676 h 6384647"/>
              <a:gd name="connsiteX1" fmla="*/ 1822238 w 5798465"/>
              <a:gd name="connsiteY1" fmla="*/ 5806119 h 6384647"/>
              <a:gd name="connsiteX2" fmla="*/ 229854 w 5798465"/>
              <a:gd name="connsiteY2" fmla="*/ 3191629 h 6384647"/>
              <a:gd name="connsiteX3" fmla="*/ 1841776 w 5798465"/>
              <a:gd name="connsiteY3" fmla="*/ 560042 h 6384647"/>
              <a:gd name="connsiteX4" fmla="*/ 5602930 w 5798465"/>
              <a:gd name="connsiteY4" fmla="*/ 628428 h 6384647"/>
              <a:gd name="connsiteX5" fmla="*/ 5661545 w 5798465"/>
              <a:gd name="connsiteY5" fmla="*/ 5803676 h 6384647"/>
              <a:gd name="connsiteX0" fmla="*/ 5661545 w 5661545"/>
              <a:gd name="connsiteY0" fmla="*/ 5803676 h 6384647"/>
              <a:gd name="connsiteX1" fmla="*/ 1822238 w 5661545"/>
              <a:gd name="connsiteY1" fmla="*/ 5806119 h 6384647"/>
              <a:gd name="connsiteX2" fmla="*/ 229854 w 5661545"/>
              <a:gd name="connsiteY2" fmla="*/ 3191629 h 6384647"/>
              <a:gd name="connsiteX3" fmla="*/ 1841776 w 5661545"/>
              <a:gd name="connsiteY3" fmla="*/ 560042 h 6384647"/>
              <a:gd name="connsiteX4" fmla="*/ 5602930 w 5661545"/>
              <a:gd name="connsiteY4" fmla="*/ 628428 h 6384647"/>
              <a:gd name="connsiteX5" fmla="*/ 5661545 w 5661545"/>
              <a:gd name="connsiteY5" fmla="*/ 5803676 h 6384647"/>
              <a:gd name="connsiteX0" fmla="*/ 4304721 w 4304721"/>
              <a:gd name="connsiteY0" fmla="*/ 5803676 h 6460505"/>
              <a:gd name="connsiteX1" fmla="*/ 465414 w 4304721"/>
              <a:gd name="connsiteY1" fmla="*/ 5806119 h 6460505"/>
              <a:gd name="connsiteX2" fmla="*/ 484952 w 4304721"/>
              <a:gd name="connsiteY2" fmla="*/ 560042 h 6460505"/>
              <a:gd name="connsiteX3" fmla="*/ 4246106 w 4304721"/>
              <a:gd name="connsiteY3" fmla="*/ 628428 h 6460505"/>
              <a:gd name="connsiteX4" fmla="*/ 4304721 w 4304721"/>
              <a:gd name="connsiteY4" fmla="*/ 5803676 h 6460505"/>
              <a:gd name="connsiteX0" fmla="*/ 4304721 w 4304721"/>
              <a:gd name="connsiteY0" fmla="*/ 5803676 h 6460505"/>
              <a:gd name="connsiteX1" fmla="*/ 465414 w 4304721"/>
              <a:gd name="connsiteY1" fmla="*/ 5806119 h 6460505"/>
              <a:gd name="connsiteX2" fmla="*/ 484952 w 4304721"/>
              <a:gd name="connsiteY2" fmla="*/ 560042 h 6460505"/>
              <a:gd name="connsiteX3" fmla="*/ 4246106 w 4304721"/>
              <a:gd name="connsiteY3" fmla="*/ 628428 h 6460505"/>
              <a:gd name="connsiteX4" fmla="*/ 4304721 w 4304721"/>
              <a:gd name="connsiteY4" fmla="*/ 5803676 h 6460505"/>
              <a:gd name="connsiteX0" fmla="*/ 4304721 w 4304721"/>
              <a:gd name="connsiteY0" fmla="*/ 5681537 h 6338366"/>
              <a:gd name="connsiteX1" fmla="*/ 465414 w 4304721"/>
              <a:gd name="connsiteY1" fmla="*/ 5683980 h 6338366"/>
              <a:gd name="connsiteX2" fmla="*/ 484952 w 4304721"/>
              <a:gd name="connsiteY2" fmla="*/ 437903 h 6338366"/>
              <a:gd name="connsiteX3" fmla="*/ 4246106 w 4304721"/>
              <a:gd name="connsiteY3" fmla="*/ 506289 h 6338366"/>
              <a:gd name="connsiteX4" fmla="*/ 4304721 w 4304721"/>
              <a:gd name="connsiteY4" fmla="*/ 5681537 h 6338366"/>
              <a:gd name="connsiteX0" fmla="*/ 4124795 w 4124795"/>
              <a:gd name="connsiteY0" fmla="*/ 5681537 h 6338366"/>
              <a:gd name="connsiteX1" fmla="*/ 285488 w 4124795"/>
              <a:gd name="connsiteY1" fmla="*/ 5683980 h 6338366"/>
              <a:gd name="connsiteX2" fmla="*/ 305026 w 4124795"/>
              <a:gd name="connsiteY2" fmla="*/ 437903 h 6338366"/>
              <a:gd name="connsiteX3" fmla="*/ 4066180 w 4124795"/>
              <a:gd name="connsiteY3" fmla="*/ 506289 h 6338366"/>
              <a:gd name="connsiteX4" fmla="*/ 4124795 w 4124795"/>
              <a:gd name="connsiteY4" fmla="*/ 5681537 h 6338366"/>
              <a:gd name="connsiteX0" fmla="*/ 4132680 w 4132680"/>
              <a:gd name="connsiteY0" fmla="*/ 5653465 h 6310294"/>
              <a:gd name="connsiteX1" fmla="*/ 293373 w 4132680"/>
              <a:gd name="connsiteY1" fmla="*/ 5655908 h 6310294"/>
              <a:gd name="connsiteX2" fmla="*/ 283603 w 4132680"/>
              <a:gd name="connsiteY2" fmla="*/ 517292 h 6310294"/>
              <a:gd name="connsiteX3" fmla="*/ 4074065 w 4132680"/>
              <a:gd name="connsiteY3" fmla="*/ 478217 h 6310294"/>
              <a:gd name="connsiteX4" fmla="*/ 4132680 w 4132680"/>
              <a:gd name="connsiteY4" fmla="*/ 5653465 h 6310294"/>
              <a:gd name="connsiteX0" fmla="*/ 4132680 w 4132680"/>
              <a:gd name="connsiteY0" fmla="*/ 5175248 h 5832077"/>
              <a:gd name="connsiteX1" fmla="*/ 293373 w 4132680"/>
              <a:gd name="connsiteY1" fmla="*/ 5177691 h 5832077"/>
              <a:gd name="connsiteX2" fmla="*/ 283603 w 4132680"/>
              <a:gd name="connsiteY2" fmla="*/ 39075 h 5832077"/>
              <a:gd name="connsiteX3" fmla="*/ 4074065 w 4132680"/>
              <a:gd name="connsiteY3" fmla="*/ 0 h 5832077"/>
              <a:gd name="connsiteX4" fmla="*/ 4132680 w 4132680"/>
              <a:gd name="connsiteY4" fmla="*/ 5175248 h 5832077"/>
              <a:gd name="connsiteX0" fmla="*/ 4132680 w 4132680"/>
              <a:gd name="connsiteY0" fmla="*/ 5175248 h 5832077"/>
              <a:gd name="connsiteX1" fmla="*/ 293373 w 4132680"/>
              <a:gd name="connsiteY1" fmla="*/ 5177691 h 5832077"/>
              <a:gd name="connsiteX2" fmla="*/ 283603 w 4132680"/>
              <a:gd name="connsiteY2" fmla="*/ 39075 h 5832077"/>
              <a:gd name="connsiteX3" fmla="*/ 4074065 w 4132680"/>
              <a:gd name="connsiteY3" fmla="*/ 0 h 5832077"/>
              <a:gd name="connsiteX4" fmla="*/ 4132680 w 4132680"/>
              <a:gd name="connsiteY4" fmla="*/ 5175248 h 5832077"/>
              <a:gd name="connsiteX0" fmla="*/ 4132680 w 4132680"/>
              <a:gd name="connsiteY0" fmla="*/ 5175248 h 5565480"/>
              <a:gd name="connsiteX1" fmla="*/ 293373 w 4132680"/>
              <a:gd name="connsiteY1" fmla="*/ 5177691 h 5565480"/>
              <a:gd name="connsiteX2" fmla="*/ 283603 w 4132680"/>
              <a:gd name="connsiteY2" fmla="*/ 39075 h 5565480"/>
              <a:gd name="connsiteX3" fmla="*/ 4074065 w 4132680"/>
              <a:gd name="connsiteY3" fmla="*/ 0 h 5565480"/>
              <a:gd name="connsiteX4" fmla="*/ 4132680 w 4132680"/>
              <a:gd name="connsiteY4" fmla="*/ 5175248 h 5565480"/>
              <a:gd name="connsiteX0" fmla="*/ 3860831 w 3860831"/>
              <a:gd name="connsiteY0" fmla="*/ 5175248 h 5565480"/>
              <a:gd name="connsiteX1" fmla="*/ 21524 w 3860831"/>
              <a:gd name="connsiteY1" fmla="*/ 5177691 h 5565480"/>
              <a:gd name="connsiteX2" fmla="*/ 11754 w 3860831"/>
              <a:gd name="connsiteY2" fmla="*/ 39075 h 5565480"/>
              <a:gd name="connsiteX3" fmla="*/ 3802216 w 3860831"/>
              <a:gd name="connsiteY3" fmla="*/ 0 h 5565480"/>
              <a:gd name="connsiteX4" fmla="*/ 3860831 w 3860831"/>
              <a:gd name="connsiteY4" fmla="*/ 5175248 h 5565480"/>
              <a:gd name="connsiteX0" fmla="*/ 3860831 w 3860831"/>
              <a:gd name="connsiteY0" fmla="*/ 5175248 h 5177691"/>
              <a:gd name="connsiteX1" fmla="*/ 21524 w 3860831"/>
              <a:gd name="connsiteY1" fmla="*/ 5177691 h 5177691"/>
              <a:gd name="connsiteX2" fmla="*/ 11754 w 3860831"/>
              <a:gd name="connsiteY2" fmla="*/ 39075 h 5177691"/>
              <a:gd name="connsiteX3" fmla="*/ 3802216 w 3860831"/>
              <a:gd name="connsiteY3" fmla="*/ 0 h 5177691"/>
              <a:gd name="connsiteX4" fmla="*/ 3860831 w 3860831"/>
              <a:gd name="connsiteY4" fmla="*/ 5175248 h 5177691"/>
              <a:gd name="connsiteX0" fmla="*/ 3860831 w 3860831"/>
              <a:gd name="connsiteY0" fmla="*/ 5165478 h 5167921"/>
              <a:gd name="connsiteX1" fmla="*/ 21524 w 3860831"/>
              <a:gd name="connsiteY1" fmla="*/ 5167921 h 5167921"/>
              <a:gd name="connsiteX2" fmla="*/ 11754 w 3860831"/>
              <a:gd name="connsiteY2" fmla="*/ 29305 h 5167921"/>
              <a:gd name="connsiteX3" fmla="*/ 3851062 w 3860831"/>
              <a:gd name="connsiteY3" fmla="*/ 0 h 5167921"/>
              <a:gd name="connsiteX4" fmla="*/ 3860831 w 3860831"/>
              <a:gd name="connsiteY4" fmla="*/ 5165478 h 5167921"/>
              <a:gd name="connsiteX0" fmla="*/ 3860831 w 3860831"/>
              <a:gd name="connsiteY0" fmla="*/ 5165478 h 5167921"/>
              <a:gd name="connsiteX1" fmla="*/ 21524 w 3860831"/>
              <a:gd name="connsiteY1" fmla="*/ 5167921 h 5167921"/>
              <a:gd name="connsiteX2" fmla="*/ 11754 w 3860831"/>
              <a:gd name="connsiteY2" fmla="*/ 29305 h 5167921"/>
              <a:gd name="connsiteX3" fmla="*/ 3851062 w 3860831"/>
              <a:gd name="connsiteY3" fmla="*/ 0 h 5167921"/>
              <a:gd name="connsiteX4" fmla="*/ 3860831 w 3860831"/>
              <a:gd name="connsiteY4" fmla="*/ 5165478 h 5167921"/>
              <a:gd name="connsiteX0" fmla="*/ 3860831 w 3860831"/>
              <a:gd name="connsiteY0" fmla="*/ 5165478 h 5167921"/>
              <a:gd name="connsiteX1" fmla="*/ 21524 w 3860831"/>
              <a:gd name="connsiteY1" fmla="*/ 5167921 h 5167921"/>
              <a:gd name="connsiteX2" fmla="*/ 11754 w 3860831"/>
              <a:gd name="connsiteY2" fmla="*/ 29305 h 5167921"/>
              <a:gd name="connsiteX3" fmla="*/ 3851062 w 3860831"/>
              <a:gd name="connsiteY3" fmla="*/ 0 h 5167921"/>
              <a:gd name="connsiteX4" fmla="*/ 3860831 w 3860831"/>
              <a:gd name="connsiteY4" fmla="*/ 5165478 h 5167921"/>
              <a:gd name="connsiteX0" fmla="*/ 3860831 w 3860831"/>
              <a:gd name="connsiteY0" fmla="*/ 5165478 h 5167921"/>
              <a:gd name="connsiteX1" fmla="*/ 21524 w 3860831"/>
              <a:gd name="connsiteY1" fmla="*/ 5167921 h 5167921"/>
              <a:gd name="connsiteX2" fmla="*/ 11754 w 3860831"/>
              <a:gd name="connsiteY2" fmla="*/ 29305 h 5167921"/>
              <a:gd name="connsiteX3" fmla="*/ 3851062 w 3860831"/>
              <a:gd name="connsiteY3" fmla="*/ 0 h 5167921"/>
              <a:gd name="connsiteX4" fmla="*/ 3860831 w 3860831"/>
              <a:gd name="connsiteY4" fmla="*/ 5165478 h 5167921"/>
              <a:gd name="connsiteX0" fmla="*/ 3860831 w 3860831"/>
              <a:gd name="connsiteY0" fmla="*/ 5152110 h 5154553"/>
              <a:gd name="connsiteX1" fmla="*/ 21524 w 3860831"/>
              <a:gd name="connsiteY1" fmla="*/ 5154553 h 5154553"/>
              <a:gd name="connsiteX2" fmla="*/ 11754 w 3860831"/>
              <a:gd name="connsiteY2" fmla="*/ 15937 h 5154553"/>
              <a:gd name="connsiteX3" fmla="*/ 3817641 w 3860831"/>
              <a:gd name="connsiteY3" fmla="*/ 0 h 5154553"/>
              <a:gd name="connsiteX4" fmla="*/ 3860831 w 3860831"/>
              <a:gd name="connsiteY4" fmla="*/ 5152110 h 5154553"/>
              <a:gd name="connsiteX0" fmla="*/ 3860831 w 3860831"/>
              <a:gd name="connsiteY0" fmla="*/ 5152110 h 5154553"/>
              <a:gd name="connsiteX1" fmla="*/ 21524 w 3860831"/>
              <a:gd name="connsiteY1" fmla="*/ 5154553 h 5154553"/>
              <a:gd name="connsiteX2" fmla="*/ 11754 w 3860831"/>
              <a:gd name="connsiteY2" fmla="*/ 15937 h 5154553"/>
              <a:gd name="connsiteX3" fmla="*/ 3817641 w 3860831"/>
              <a:gd name="connsiteY3" fmla="*/ 0 h 5154553"/>
              <a:gd name="connsiteX4" fmla="*/ 3860831 w 3860831"/>
              <a:gd name="connsiteY4" fmla="*/ 5152110 h 5154553"/>
              <a:gd name="connsiteX0" fmla="*/ 3860831 w 3860831"/>
              <a:gd name="connsiteY0" fmla="*/ 5152110 h 5154553"/>
              <a:gd name="connsiteX1" fmla="*/ 21524 w 3860831"/>
              <a:gd name="connsiteY1" fmla="*/ 5154553 h 5154553"/>
              <a:gd name="connsiteX2" fmla="*/ 11754 w 3860831"/>
              <a:gd name="connsiteY2" fmla="*/ 15937 h 5154553"/>
              <a:gd name="connsiteX3" fmla="*/ 3817641 w 3860831"/>
              <a:gd name="connsiteY3" fmla="*/ 0 h 5154553"/>
              <a:gd name="connsiteX4" fmla="*/ 3860831 w 3860831"/>
              <a:gd name="connsiteY4" fmla="*/ 5152110 h 5154553"/>
              <a:gd name="connsiteX0" fmla="*/ 3840812 w 3840812"/>
              <a:gd name="connsiteY0" fmla="*/ 5152110 h 5154553"/>
              <a:gd name="connsiteX1" fmla="*/ 1505 w 3840812"/>
              <a:gd name="connsiteY1" fmla="*/ 5154553 h 5154553"/>
              <a:gd name="connsiteX2" fmla="*/ 18472 w 3840812"/>
              <a:gd name="connsiteY2" fmla="*/ 2569 h 5154553"/>
              <a:gd name="connsiteX3" fmla="*/ 3797622 w 3840812"/>
              <a:gd name="connsiteY3" fmla="*/ 0 h 5154553"/>
              <a:gd name="connsiteX4" fmla="*/ 3840812 w 3840812"/>
              <a:gd name="connsiteY4" fmla="*/ 5152110 h 5154553"/>
              <a:gd name="connsiteX0" fmla="*/ 3855313 w 3855313"/>
              <a:gd name="connsiteY0" fmla="*/ 5156225 h 5158668"/>
              <a:gd name="connsiteX1" fmla="*/ 16006 w 3855313"/>
              <a:gd name="connsiteY1" fmla="*/ 5158668 h 5158668"/>
              <a:gd name="connsiteX2" fmla="*/ 12920 w 3855313"/>
              <a:gd name="connsiteY2" fmla="*/ 0 h 5158668"/>
              <a:gd name="connsiteX3" fmla="*/ 3812123 w 3855313"/>
              <a:gd name="connsiteY3" fmla="*/ 4115 h 5158668"/>
              <a:gd name="connsiteX4" fmla="*/ 3855313 w 3855313"/>
              <a:gd name="connsiteY4" fmla="*/ 5156225 h 5158668"/>
              <a:gd name="connsiteX0" fmla="*/ 3842429 w 3842429"/>
              <a:gd name="connsiteY0" fmla="*/ 5156225 h 5158668"/>
              <a:gd name="connsiteX1" fmla="*/ 3122 w 3842429"/>
              <a:gd name="connsiteY1" fmla="*/ 5158668 h 5158668"/>
              <a:gd name="connsiteX2" fmla="*/ 36 w 3842429"/>
              <a:gd name="connsiteY2" fmla="*/ 0 h 5158668"/>
              <a:gd name="connsiteX3" fmla="*/ 3799239 w 3842429"/>
              <a:gd name="connsiteY3" fmla="*/ 4115 h 5158668"/>
              <a:gd name="connsiteX4" fmla="*/ 3842429 w 3842429"/>
              <a:gd name="connsiteY4" fmla="*/ 5156225 h 515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2429" h="5158668">
                <a:moveTo>
                  <a:pt x="3842429" y="5156225"/>
                </a:moveTo>
                <a:lnTo>
                  <a:pt x="3122" y="5158668"/>
                </a:lnTo>
                <a:cubicBezTo>
                  <a:pt x="11263" y="4069806"/>
                  <a:pt x="-735" y="1198189"/>
                  <a:pt x="36" y="0"/>
                </a:cubicBezTo>
                <a:lnTo>
                  <a:pt x="3799239" y="4115"/>
                </a:lnTo>
                <a:cubicBezTo>
                  <a:pt x="2640900" y="2312075"/>
                  <a:pt x="3199203" y="3792388"/>
                  <a:pt x="3842429" y="5156225"/>
                </a:cubicBezTo>
                <a:close/>
              </a:path>
            </a:pathLst>
          </a:custGeom>
        </p:spPr>
        <p:txBody>
          <a:bodyPr anchor="t"/>
          <a:lstStyle>
            <a:lvl1pPr marL="0" indent="0">
              <a:buNone/>
              <a:defRPr sz="1800"/>
            </a:lvl1pPr>
          </a:lstStyle>
          <a:p>
            <a:r>
              <a:rPr lang="en-US" dirty="0"/>
              <a:t>Picture placeholder: drag/drop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387084"/>
            <a:ext cx="4394200" cy="369332"/>
          </a:xfrm>
        </p:spPr>
        <p:txBody>
          <a:bodyPr wrap="square" anchor="ctr">
            <a:sp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5" name="Picture 14" descr="liverpool devo logo lockup client_whiteou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4304312"/>
            <a:ext cx="2521368" cy="49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988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+imag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360000"/>
            <a:ext cx="8151563" cy="703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4945063" y="1217250"/>
            <a:ext cx="5397500" cy="5387297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r>
              <a:rPr lang="en-US" dirty="0"/>
              <a:t>Picture placeholder: </a:t>
            </a:r>
            <a:br>
              <a:rPr lang="en-US" dirty="0"/>
            </a:br>
            <a:r>
              <a:rPr lang="en-US" dirty="0"/>
              <a:t>drag/drop or click icon to add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539750" y="1217613"/>
            <a:ext cx="4143375" cy="3155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198" y="4477919"/>
            <a:ext cx="1797604" cy="354358"/>
          </a:xfrm>
          <a:prstGeom prst="rect">
            <a:avLst/>
          </a:prstGeom>
        </p:spPr>
      </p:pic>
      <p:pic>
        <p:nvPicPr>
          <p:cNvPr id="4" name="Picture 3" descr="Conference_PPT_footers_0000_Vector-Smart-Object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745562" y="4175125"/>
            <a:ext cx="4104376" cy="96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24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+image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360000"/>
            <a:ext cx="8151563" cy="703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4945063" y="1217250"/>
            <a:ext cx="5397500" cy="5387297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r>
              <a:rPr lang="en-US" dirty="0"/>
              <a:t>Picture placeholder: </a:t>
            </a:r>
            <a:br>
              <a:rPr lang="en-US" dirty="0"/>
            </a:br>
            <a:r>
              <a:rPr lang="en-US" dirty="0"/>
              <a:t>drag/drop or click icon to add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539750" y="1217613"/>
            <a:ext cx="4143375" cy="3155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198" y="4477919"/>
            <a:ext cx="1797604" cy="3543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867583" y="4230055"/>
            <a:ext cx="4694460" cy="91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141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+image_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360000"/>
            <a:ext cx="8151563" cy="703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4945063" y="1217250"/>
            <a:ext cx="5397500" cy="5387297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r>
              <a:rPr lang="en-US" dirty="0"/>
              <a:t>Picture placeholder: </a:t>
            </a:r>
            <a:br>
              <a:rPr lang="en-US" dirty="0"/>
            </a:br>
            <a:r>
              <a:rPr lang="en-US" dirty="0"/>
              <a:t>drag/drop or click icon to add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539750" y="1217613"/>
            <a:ext cx="4143375" cy="3155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198" y="4477919"/>
            <a:ext cx="1797604" cy="3543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3438" y="3821849"/>
            <a:ext cx="3901975" cy="132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34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+image_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360000"/>
            <a:ext cx="8151563" cy="703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4945063" y="1217250"/>
            <a:ext cx="5397500" cy="5387297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r>
              <a:rPr lang="en-US" dirty="0"/>
              <a:t>Picture placeholder: </a:t>
            </a:r>
            <a:br>
              <a:rPr lang="en-US" dirty="0"/>
            </a:br>
            <a:r>
              <a:rPr lang="en-US" dirty="0"/>
              <a:t>drag/drop or click icon to add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539750" y="1217613"/>
            <a:ext cx="4143375" cy="3155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198" y="4477919"/>
            <a:ext cx="1797604" cy="3543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6927" y="3729523"/>
            <a:ext cx="3431405" cy="141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888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erence nam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6037386" cy="5143500"/>
          </a:xfrm>
          <a:custGeom>
            <a:avLst/>
            <a:gdLst/>
            <a:ahLst/>
            <a:cxnLst/>
            <a:rect l="l" t="t" r="r" b="b"/>
            <a:pathLst>
              <a:path w="6037386" h="5143500">
                <a:moveTo>
                  <a:pt x="0" y="0"/>
                </a:moveTo>
                <a:lnTo>
                  <a:pt x="5350464" y="0"/>
                </a:lnTo>
                <a:lnTo>
                  <a:pt x="5424258" y="128339"/>
                </a:lnTo>
                <a:cubicBezTo>
                  <a:pt x="5815278" y="848141"/>
                  <a:pt x="6037386" y="1673017"/>
                  <a:pt x="6037386" y="2549769"/>
                </a:cubicBezTo>
                <a:cubicBezTo>
                  <a:pt x="6037386" y="3426521"/>
                  <a:pt x="5815278" y="4251397"/>
                  <a:pt x="5424258" y="4971199"/>
                </a:cubicBezTo>
                <a:lnTo>
                  <a:pt x="5325187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CF1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5314462" y="-515"/>
            <a:ext cx="3842429" cy="5158668"/>
          </a:xfrm>
          <a:custGeom>
            <a:avLst/>
            <a:gdLst>
              <a:gd name="connsiteX0" fmla="*/ 6457460 w 6457460"/>
              <a:gd name="connsiteY0" fmla="*/ 7979018 h 7979018"/>
              <a:gd name="connsiteX1" fmla="*/ 0 w 6457460"/>
              <a:gd name="connsiteY1" fmla="*/ 3989509 h 7979018"/>
              <a:gd name="connsiteX2" fmla="*/ 6457460 w 6457460"/>
              <a:gd name="connsiteY2" fmla="*/ 0 h 7979018"/>
              <a:gd name="connsiteX3" fmla="*/ 6457457 w 6457460"/>
              <a:gd name="connsiteY3" fmla="*/ 7979017 h 7979018"/>
              <a:gd name="connsiteX4" fmla="*/ 6457460 w 6457460"/>
              <a:gd name="connsiteY4" fmla="*/ 7979018 h 7979018"/>
              <a:gd name="connsiteX0" fmla="*/ 6704128 w 6704128"/>
              <a:gd name="connsiteY0" fmla="*/ 8329373 h 8329373"/>
              <a:gd name="connsiteX1" fmla="*/ 246668 w 6704128"/>
              <a:gd name="connsiteY1" fmla="*/ 4339864 h 8329373"/>
              <a:gd name="connsiteX2" fmla="*/ 1858590 w 6704128"/>
              <a:gd name="connsiteY2" fmla="*/ 1708277 h 8329373"/>
              <a:gd name="connsiteX3" fmla="*/ 6704128 w 6704128"/>
              <a:gd name="connsiteY3" fmla="*/ 350355 h 8329373"/>
              <a:gd name="connsiteX4" fmla="*/ 6704125 w 6704128"/>
              <a:gd name="connsiteY4" fmla="*/ 8329372 h 8329373"/>
              <a:gd name="connsiteX5" fmla="*/ 6704128 w 6704128"/>
              <a:gd name="connsiteY5" fmla="*/ 8329373 h 8329373"/>
              <a:gd name="connsiteX0" fmla="*/ 6704128 w 6853105"/>
              <a:gd name="connsiteY0" fmla="*/ 7979018 h 7979018"/>
              <a:gd name="connsiteX1" fmla="*/ 246668 w 6853105"/>
              <a:gd name="connsiteY1" fmla="*/ 3989509 h 7979018"/>
              <a:gd name="connsiteX2" fmla="*/ 1858590 w 6853105"/>
              <a:gd name="connsiteY2" fmla="*/ 1357922 h 7979018"/>
              <a:gd name="connsiteX3" fmla="*/ 6704128 w 6853105"/>
              <a:gd name="connsiteY3" fmla="*/ 0 h 7979018"/>
              <a:gd name="connsiteX4" fmla="*/ 5707667 w 6853105"/>
              <a:gd name="connsiteY4" fmla="*/ 1357923 h 7979018"/>
              <a:gd name="connsiteX5" fmla="*/ 6704125 w 6853105"/>
              <a:gd name="connsiteY5" fmla="*/ 7979017 h 7979018"/>
              <a:gd name="connsiteX6" fmla="*/ 6704128 w 6853105"/>
              <a:gd name="connsiteY6" fmla="*/ 7979018 h 7979018"/>
              <a:gd name="connsiteX0" fmla="*/ 6687314 w 6687314"/>
              <a:gd name="connsiteY0" fmla="*/ 7224180 h 7224180"/>
              <a:gd name="connsiteX1" fmla="*/ 229854 w 6687314"/>
              <a:gd name="connsiteY1" fmla="*/ 3234671 h 7224180"/>
              <a:gd name="connsiteX2" fmla="*/ 1841776 w 6687314"/>
              <a:gd name="connsiteY2" fmla="*/ 603084 h 7224180"/>
              <a:gd name="connsiteX3" fmla="*/ 5690853 w 6687314"/>
              <a:gd name="connsiteY3" fmla="*/ 603085 h 7224180"/>
              <a:gd name="connsiteX4" fmla="*/ 6687311 w 6687314"/>
              <a:gd name="connsiteY4" fmla="*/ 7224179 h 7224180"/>
              <a:gd name="connsiteX5" fmla="*/ 6687314 w 6687314"/>
              <a:gd name="connsiteY5" fmla="*/ 7224180 h 7224180"/>
              <a:gd name="connsiteX0" fmla="*/ 6687314 w 6687314"/>
              <a:gd name="connsiteY0" fmla="*/ 7224180 h 7224180"/>
              <a:gd name="connsiteX1" fmla="*/ 1822238 w 6687314"/>
              <a:gd name="connsiteY1" fmla="*/ 5849161 h 7224180"/>
              <a:gd name="connsiteX2" fmla="*/ 229854 w 6687314"/>
              <a:gd name="connsiteY2" fmla="*/ 3234671 h 7224180"/>
              <a:gd name="connsiteX3" fmla="*/ 1841776 w 6687314"/>
              <a:gd name="connsiteY3" fmla="*/ 603084 h 7224180"/>
              <a:gd name="connsiteX4" fmla="*/ 5690853 w 6687314"/>
              <a:gd name="connsiteY4" fmla="*/ 603085 h 7224180"/>
              <a:gd name="connsiteX5" fmla="*/ 6687311 w 6687314"/>
              <a:gd name="connsiteY5" fmla="*/ 7224179 h 7224180"/>
              <a:gd name="connsiteX6" fmla="*/ 6687314 w 6687314"/>
              <a:gd name="connsiteY6" fmla="*/ 7224180 h 7224180"/>
              <a:gd name="connsiteX0" fmla="*/ 5661545 w 6687311"/>
              <a:gd name="connsiteY0" fmla="*/ 5846718 h 7224179"/>
              <a:gd name="connsiteX1" fmla="*/ 1822238 w 6687311"/>
              <a:gd name="connsiteY1" fmla="*/ 5849161 h 7224179"/>
              <a:gd name="connsiteX2" fmla="*/ 229854 w 6687311"/>
              <a:gd name="connsiteY2" fmla="*/ 3234671 h 7224179"/>
              <a:gd name="connsiteX3" fmla="*/ 1841776 w 6687311"/>
              <a:gd name="connsiteY3" fmla="*/ 603084 h 7224179"/>
              <a:gd name="connsiteX4" fmla="*/ 5690853 w 6687311"/>
              <a:gd name="connsiteY4" fmla="*/ 603085 h 7224179"/>
              <a:gd name="connsiteX5" fmla="*/ 6687311 w 6687311"/>
              <a:gd name="connsiteY5" fmla="*/ 7224179 h 7224179"/>
              <a:gd name="connsiteX6" fmla="*/ 5661545 w 6687311"/>
              <a:gd name="connsiteY6" fmla="*/ 5846718 h 7224179"/>
              <a:gd name="connsiteX0" fmla="*/ 5661545 w 6156909"/>
              <a:gd name="connsiteY0" fmla="*/ 5846718 h 6427689"/>
              <a:gd name="connsiteX1" fmla="*/ 1822238 w 6156909"/>
              <a:gd name="connsiteY1" fmla="*/ 5849161 h 6427689"/>
              <a:gd name="connsiteX2" fmla="*/ 229854 w 6156909"/>
              <a:gd name="connsiteY2" fmla="*/ 3234671 h 6427689"/>
              <a:gd name="connsiteX3" fmla="*/ 1841776 w 6156909"/>
              <a:gd name="connsiteY3" fmla="*/ 603084 h 6427689"/>
              <a:gd name="connsiteX4" fmla="*/ 5690853 w 6156909"/>
              <a:gd name="connsiteY4" fmla="*/ 603085 h 6427689"/>
              <a:gd name="connsiteX5" fmla="*/ 5661545 w 6156909"/>
              <a:gd name="connsiteY5" fmla="*/ 5846718 h 6427689"/>
              <a:gd name="connsiteX0" fmla="*/ 5661545 w 5875561"/>
              <a:gd name="connsiteY0" fmla="*/ 5846718 h 6427689"/>
              <a:gd name="connsiteX1" fmla="*/ 1822238 w 5875561"/>
              <a:gd name="connsiteY1" fmla="*/ 5849161 h 6427689"/>
              <a:gd name="connsiteX2" fmla="*/ 229854 w 5875561"/>
              <a:gd name="connsiteY2" fmla="*/ 3234671 h 6427689"/>
              <a:gd name="connsiteX3" fmla="*/ 1841776 w 5875561"/>
              <a:gd name="connsiteY3" fmla="*/ 603084 h 6427689"/>
              <a:gd name="connsiteX4" fmla="*/ 5690853 w 5875561"/>
              <a:gd name="connsiteY4" fmla="*/ 603085 h 6427689"/>
              <a:gd name="connsiteX5" fmla="*/ 5661545 w 5875561"/>
              <a:gd name="connsiteY5" fmla="*/ 5846718 h 6427689"/>
              <a:gd name="connsiteX0" fmla="*/ 5661545 w 5798465"/>
              <a:gd name="connsiteY0" fmla="*/ 5803676 h 6384647"/>
              <a:gd name="connsiteX1" fmla="*/ 1822238 w 5798465"/>
              <a:gd name="connsiteY1" fmla="*/ 5806119 h 6384647"/>
              <a:gd name="connsiteX2" fmla="*/ 229854 w 5798465"/>
              <a:gd name="connsiteY2" fmla="*/ 3191629 h 6384647"/>
              <a:gd name="connsiteX3" fmla="*/ 1841776 w 5798465"/>
              <a:gd name="connsiteY3" fmla="*/ 560042 h 6384647"/>
              <a:gd name="connsiteX4" fmla="*/ 5602930 w 5798465"/>
              <a:gd name="connsiteY4" fmla="*/ 628428 h 6384647"/>
              <a:gd name="connsiteX5" fmla="*/ 5661545 w 5798465"/>
              <a:gd name="connsiteY5" fmla="*/ 5803676 h 6384647"/>
              <a:gd name="connsiteX0" fmla="*/ 5661545 w 5661545"/>
              <a:gd name="connsiteY0" fmla="*/ 5803676 h 6384647"/>
              <a:gd name="connsiteX1" fmla="*/ 1822238 w 5661545"/>
              <a:gd name="connsiteY1" fmla="*/ 5806119 h 6384647"/>
              <a:gd name="connsiteX2" fmla="*/ 229854 w 5661545"/>
              <a:gd name="connsiteY2" fmla="*/ 3191629 h 6384647"/>
              <a:gd name="connsiteX3" fmla="*/ 1841776 w 5661545"/>
              <a:gd name="connsiteY3" fmla="*/ 560042 h 6384647"/>
              <a:gd name="connsiteX4" fmla="*/ 5602930 w 5661545"/>
              <a:gd name="connsiteY4" fmla="*/ 628428 h 6384647"/>
              <a:gd name="connsiteX5" fmla="*/ 5661545 w 5661545"/>
              <a:gd name="connsiteY5" fmla="*/ 5803676 h 6384647"/>
              <a:gd name="connsiteX0" fmla="*/ 4304721 w 4304721"/>
              <a:gd name="connsiteY0" fmla="*/ 5803676 h 6460505"/>
              <a:gd name="connsiteX1" fmla="*/ 465414 w 4304721"/>
              <a:gd name="connsiteY1" fmla="*/ 5806119 h 6460505"/>
              <a:gd name="connsiteX2" fmla="*/ 484952 w 4304721"/>
              <a:gd name="connsiteY2" fmla="*/ 560042 h 6460505"/>
              <a:gd name="connsiteX3" fmla="*/ 4246106 w 4304721"/>
              <a:gd name="connsiteY3" fmla="*/ 628428 h 6460505"/>
              <a:gd name="connsiteX4" fmla="*/ 4304721 w 4304721"/>
              <a:gd name="connsiteY4" fmla="*/ 5803676 h 6460505"/>
              <a:gd name="connsiteX0" fmla="*/ 4304721 w 4304721"/>
              <a:gd name="connsiteY0" fmla="*/ 5803676 h 6460505"/>
              <a:gd name="connsiteX1" fmla="*/ 465414 w 4304721"/>
              <a:gd name="connsiteY1" fmla="*/ 5806119 h 6460505"/>
              <a:gd name="connsiteX2" fmla="*/ 484952 w 4304721"/>
              <a:gd name="connsiteY2" fmla="*/ 560042 h 6460505"/>
              <a:gd name="connsiteX3" fmla="*/ 4246106 w 4304721"/>
              <a:gd name="connsiteY3" fmla="*/ 628428 h 6460505"/>
              <a:gd name="connsiteX4" fmla="*/ 4304721 w 4304721"/>
              <a:gd name="connsiteY4" fmla="*/ 5803676 h 6460505"/>
              <a:gd name="connsiteX0" fmla="*/ 4304721 w 4304721"/>
              <a:gd name="connsiteY0" fmla="*/ 5681537 h 6338366"/>
              <a:gd name="connsiteX1" fmla="*/ 465414 w 4304721"/>
              <a:gd name="connsiteY1" fmla="*/ 5683980 h 6338366"/>
              <a:gd name="connsiteX2" fmla="*/ 484952 w 4304721"/>
              <a:gd name="connsiteY2" fmla="*/ 437903 h 6338366"/>
              <a:gd name="connsiteX3" fmla="*/ 4246106 w 4304721"/>
              <a:gd name="connsiteY3" fmla="*/ 506289 h 6338366"/>
              <a:gd name="connsiteX4" fmla="*/ 4304721 w 4304721"/>
              <a:gd name="connsiteY4" fmla="*/ 5681537 h 6338366"/>
              <a:gd name="connsiteX0" fmla="*/ 4124795 w 4124795"/>
              <a:gd name="connsiteY0" fmla="*/ 5681537 h 6338366"/>
              <a:gd name="connsiteX1" fmla="*/ 285488 w 4124795"/>
              <a:gd name="connsiteY1" fmla="*/ 5683980 h 6338366"/>
              <a:gd name="connsiteX2" fmla="*/ 305026 w 4124795"/>
              <a:gd name="connsiteY2" fmla="*/ 437903 h 6338366"/>
              <a:gd name="connsiteX3" fmla="*/ 4066180 w 4124795"/>
              <a:gd name="connsiteY3" fmla="*/ 506289 h 6338366"/>
              <a:gd name="connsiteX4" fmla="*/ 4124795 w 4124795"/>
              <a:gd name="connsiteY4" fmla="*/ 5681537 h 6338366"/>
              <a:gd name="connsiteX0" fmla="*/ 4132680 w 4132680"/>
              <a:gd name="connsiteY0" fmla="*/ 5653465 h 6310294"/>
              <a:gd name="connsiteX1" fmla="*/ 293373 w 4132680"/>
              <a:gd name="connsiteY1" fmla="*/ 5655908 h 6310294"/>
              <a:gd name="connsiteX2" fmla="*/ 283603 w 4132680"/>
              <a:gd name="connsiteY2" fmla="*/ 517292 h 6310294"/>
              <a:gd name="connsiteX3" fmla="*/ 4074065 w 4132680"/>
              <a:gd name="connsiteY3" fmla="*/ 478217 h 6310294"/>
              <a:gd name="connsiteX4" fmla="*/ 4132680 w 4132680"/>
              <a:gd name="connsiteY4" fmla="*/ 5653465 h 6310294"/>
              <a:gd name="connsiteX0" fmla="*/ 4132680 w 4132680"/>
              <a:gd name="connsiteY0" fmla="*/ 5175248 h 5832077"/>
              <a:gd name="connsiteX1" fmla="*/ 293373 w 4132680"/>
              <a:gd name="connsiteY1" fmla="*/ 5177691 h 5832077"/>
              <a:gd name="connsiteX2" fmla="*/ 283603 w 4132680"/>
              <a:gd name="connsiteY2" fmla="*/ 39075 h 5832077"/>
              <a:gd name="connsiteX3" fmla="*/ 4074065 w 4132680"/>
              <a:gd name="connsiteY3" fmla="*/ 0 h 5832077"/>
              <a:gd name="connsiteX4" fmla="*/ 4132680 w 4132680"/>
              <a:gd name="connsiteY4" fmla="*/ 5175248 h 5832077"/>
              <a:gd name="connsiteX0" fmla="*/ 4132680 w 4132680"/>
              <a:gd name="connsiteY0" fmla="*/ 5175248 h 5832077"/>
              <a:gd name="connsiteX1" fmla="*/ 293373 w 4132680"/>
              <a:gd name="connsiteY1" fmla="*/ 5177691 h 5832077"/>
              <a:gd name="connsiteX2" fmla="*/ 283603 w 4132680"/>
              <a:gd name="connsiteY2" fmla="*/ 39075 h 5832077"/>
              <a:gd name="connsiteX3" fmla="*/ 4074065 w 4132680"/>
              <a:gd name="connsiteY3" fmla="*/ 0 h 5832077"/>
              <a:gd name="connsiteX4" fmla="*/ 4132680 w 4132680"/>
              <a:gd name="connsiteY4" fmla="*/ 5175248 h 5832077"/>
              <a:gd name="connsiteX0" fmla="*/ 4132680 w 4132680"/>
              <a:gd name="connsiteY0" fmla="*/ 5175248 h 5565480"/>
              <a:gd name="connsiteX1" fmla="*/ 293373 w 4132680"/>
              <a:gd name="connsiteY1" fmla="*/ 5177691 h 5565480"/>
              <a:gd name="connsiteX2" fmla="*/ 283603 w 4132680"/>
              <a:gd name="connsiteY2" fmla="*/ 39075 h 5565480"/>
              <a:gd name="connsiteX3" fmla="*/ 4074065 w 4132680"/>
              <a:gd name="connsiteY3" fmla="*/ 0 h 5565480"/>
              <a:gd name="connsiteX4" fmla="*/ 4132680 w 4132680"/>
              <a:gd name="connsiteY4" fmla="*/ 5175248 h 5565480"/>
              <a:gd name="connsiteX0" fmla="*/ 3860831 w 3860831"/>
              <a:gd name="connsiteY0" fmla="*/ 5175248 h 5565480"/>
              <a:gd name="connsiteX1" fmla="*/ 21524 w 3860831"/>
              <a:gd name="connsiteY1" fmla="*/ 5177691 h 5565480"/>
              <a:gd name="connsiteX2" fmla="*/ 11754 w 3860831"/>
              <a:gd name="connsiteY2" fmla="*/ 39075 h 5565480"/>
              <a:gd name="connsiteX3" fmla="*/ 3802216 w 3860831"/>
              <a:gd name="connsiteY3" fmla="*/ 0 h 5565480"/>
              <a:gd name="connsiteX4" fmla="*/ 3860831 w 3860831"/>
              <a:gd name="connsiteY4" fmla="*/ 5175248 h 5565480"/>
              <a:gd name="connsiteX0" fmla="*/ 3860831 w 3860831"/>
              <a:gd name="connsiteY0" fmla="*/ 5175248 h 5177691"/>
              <a:gd name="connsiteX1" fmla="*/ 21524 w 3860831"/>
              <a:gd name="connsiteY1" fmla="*/ 5177691 h 5177691"/>
              <a:gd name="connsiteX2" fmla="*/ 11754 w 3860831"/>
              <a:gd name="connsiteY2" fmla="*/ 39075 h 5177691"/>
              <a:gd name="connsiteX3" fmla="*/ 3802216 w 3860831"/>
              <a:gd name="connsiteY3" fmla="*/ 0 h 5177691"/>
              <a:gd name="connsiteX4" fmla="*/ 3860831 w 3860831"/>
              <a:gd name="connsiteY4" fmla="*/ 5175248 h 5177691"/>
              <a:gd name="connsiteX0" fmla="*/ 3860831 w 3860831"/>
              <a:gd name="connsiteY0" fmla="*/ 5165478 h 5167921"/>
              <a:gd name="connsiteX1" fmla="*/ 21524 w 3860831"/>
              <a:gd name="connsiteY1" fmla="*/ 5167921 h 5167921"/>
              <a:gd name="connsiteX2" fmla="*/ 11754 w 3860831"/>
              <a:gd name="connsiteY2" fmla="*/ 29305 h 5167921"/>
              <a:gd name="connsiteX3" fmla="*/ 3851062 w 3860831"/>
              <a:gd name="connsiteY3" fmla="*/ 0 h 5167921"/>
              <a:gd name="connsiteX4" fmla="*/ 3860831 w 3860831"/>
              <a:gd name="connsiteY4" fmla="*/ 5165478 h 5167921"/>
              <a:gd name="connsiteX0" fmla="*/ 3860831 w 3860831"/>
              <a:gd name="connsiteY0" fmla="*/ 5165478 h 5167921"/>
              <a:gd name="connsiteX1" fmla="*/ 21524 w 3860831"/>
              <a:gd name="connsiteY1" fmla="*/ 5167921 h 5167921"/>
              <a:gd name="connsiteX2" fmla="*/ 11754 w 3860831"/>
              <a:gd name="connsiteY2" fmla="*/ 29305 h 5167921"/>
              <a:gd name="connsiteX3" fmla="*/ 3851062 w 3860831"/>
              <a:gd name="connsiteY3" fmla="*/ 0 h 5167921"/>
              <a:gd name="connsiteX4" fmla="*/ 3860831 w 3860831"/>
              <a:gd name="connsiteY4" fmla="*/ 5165478 h 5167921"/>
              <a:gd name="connsiteX0" fmla="*/ 3860831 w 3860831"/>
              <a:gd name="connsiteY0" fmla="*/ 5165478 h 5167921"/>
              <a:gd name="connsiteX1" fmla="*/ 21524 w 3860831"/>
              <a:gd name="connsiteY1" fmla="*/ 5167921 h 5167921"/>
              <a:gd name="connsiteX2" fmla="*/ 11754 w 3860831"/>
              <a:gd name="connsiteY2" fmla="*/ 29305 h 5167921"/>
              <a:gd name="connsiteX3" fmla="*/ 3851062 w 3860831"/>
              <a:gd name="connsiteY3" fmla="*/ 0 h 5167921"/>
              <a:gd name="connsiteX4" fmla="*/ 3860831 w 3860831"/>
              <a:gd name="connsiteY4" fmla="*/ 5165478 h 5167921"/>
              <a:gd name="connsiteX0" fmla="*/ 3860831 w 3860831"/>
              <a:gd name="connsiteY0" fmla="*/ 5165478 h 5167921"/>
              <a:gd name="connsiteX1" fmla="*/ 21524 w 3860831"/>
              <a:gd name="connsiteY1" fmla="*/ 5167921 h 5167921"/>
              <a:gd name="connsiteX2" fmla="*/ 11754 w 3860831"/>
              <a:gd name="connsiteY2" fmla="*/ 29305 h 5167921"/>
              <a:gd name="connsiteX3" fmla="*/ 3851062 w 3860831"/>
              <a:gd name="connsiteY3" fmla="*/ 0 h 5167921"/>
              <a:gd name="connsiteX4" fmla="*/ 3860831 w 3860831"/>
              <a:gd name="connsiteY4" fmla="*/ 5165478 h 5167921"/>
              <a:gd name="connsiteX0" fmla="*/ 3860831 w 3860831"/>
              <a:gd name="connsiteY0" fmla="*/ 5152110 h 5154553"/>
              <a:gd name="connsiteX1" fmla="*/ 21524 w 3860831"/>
              <a:gd name="connsiteY1" fmla="*/ 5154553 h 5154553"/>
              <a:gd name="connsiteX2" fmla="*/ 11754 w 3860831"/>
              <a:gd name="connsiteY2" fmla="*/ 15937 h 5154553"/>
              <a:gd name="connsiteX3" fmla="*/ 3817641 w 3860831"/>
              <a:gd name="connsiteY3" fmla="*/ 0 h 5154553"/>
              <a:gd name="connsiteX4" fmla="*/ 3860831 w 3860831"/>
              <a:gd name="connsiteY4" fmla="*/ 5152110 h 5154553"/>
              <a:gd name="connsiteX0" fmla="*/ 3860831 w 3860831"/>
              <a:gd name="connsiteY0" fmla="*/ 5152110 h 5154553"/>
              <a:gd name="connsiteX1" fmla="*/ 21524 w 3860831"/>
              <a:gd name="connsiteY1" fmla="*/ 5154553 h 5154553"/>
              <a:gd name="connsiteX2" fmla="*/ 11754 w 3860831"/>
              <a:gd name="connsiteY2" fmla="*/ 15937 h 5154553"/>
              <a:gd name="connsiteX3" fmla="*/ 3817641 w 3860831"/>
              <a:gd name="connsiteY3" fmla="*/ 0 h 5154553"/>
              <a:gd name="connsiteX4" fmla="*/ 3860831 w 3860831"/>
              <a:gd name="connsiteY4" fmla="*/ 5152110 h 5154553"/>
              <a:gd name="connsiteX0" fmla="*/ 3860831 w 3860831"/>
              <a:gd name="connsiteY0" fmla="*/ 5152110 h 5154553"/>
              <a:gd name="connsiteX1" fmla="*/ 21524 w 3860831"/>
              <a:gd name="connsiteY1" fmla="*/ 5154553 h 5154553"/>
              <a:gd name="connsiteX2" fmla="*/ 11754 w 3860831"/>
              <a:gd name="connsiteY2" fmla="*/ 15937 h 5154553"/>
              <a:gd name="connsiteX3" fmla="*/ 3817641 w 3860831"/>
              <a:gd name="connsiteY3" fmla="*/ 0 h 5154553"/>
              <a:gd name="connsiteX4" fmla="*/ 3860831 w 3860831"/>
              <a:gd name="connsiteY4" fmla="*/ 5152110 h 5154553"/>
              <a:gd name="connsiteX0" fmla="*/ 3840812 w 3840812"/>
              <a:gd name="connsiteY0" fmla="*/ 5152110 h 5154553"/>
              <a:gd name="connsiteX1" fmla="*/ 1505 w 3840812"/>
              <a:gd name="connsiteY1" fmla="*/ 5154553 h 5154553"/>
              <a:gd name="connsiteX2" fmla="*/ 18472 w 3840812"/>
              <a:gd name="connsiteY2" fmla="*/ 2569 h 5154553"/>
              <a:gd name="connsiteX3" fmla="*/ 3797622 w 3840812"/>
              <a:gd name="connsiteY3" fmla="*/ 0 h 5154553"/>
              <a:gd name="connsiteX4" fmla="*/ 3840812 w 3840812"/>
              <a:gd name="connsiteY4" fmla="*/ 5152110 h 5154553"/>
              <a:gd name="connsiteX0" fmla="*/ 3855313 w 3855313"/>
              <a:gd name="connsiteY0" fmla="*/ 5156225 h 5158668"/>
              <a:gd name="connsiteX1" fmla="*/ 16006 w 3855313"/>
              <a:gd name="connsiteY1" fmla="*/ 5158668 h 5158668"/>
              <a:gd name="connsiteX2" fmla="*/ 12920 w 3855313"/>
              <a:gd name="connsiteY2" fmla="*/ 0 h 5158668"/>
              <a:gd name="connsiteX3" fmla="*/ 3812123 w 3855313"/>
              <a:gd name="connsiteY3" fmla="*/ 4115 h 5158668"/>
              <a:gd name="connsiteX4" fmla="*/ 3855313 w 3855313"/>
              <a:gd name="connsiteY4" fmla="*/ 5156225 h 5158668"/>
              <a:gd name="connsiteX0" fmla="*/ 3842429 w 3842429"/>
              <a:gd name="connsiteY0" fmla="*/ 5156225 h 5158668"/>
              <a:gd name="connsiteX1" fmla="*/ 3122 w 3842429"/>
              <a:gd name="connsiteY1" fmla="*/ 5158668 h 5158668"/>
              <a:gd name="connsiteX2" fmla="*/ 36 w 3842429"/>
              <a:gd name="connsiteY2" fmla="*/ 0 h 5158668"/>
              <a:gd name="connsiteX3" fmla="*/ 3799239 w 3842429"/>
              <a:gd name="connsiteY3" fmla="*/ 4115 h 5158668"/>
              <a:gd name="connsiteX4" fmla="*/ 3842429 w 3842429"/>
              <a:gd name="connsiteY4" fmla="*/ 5156225 h 515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2429" h="5158668">
                <a:moveTo>
                  <a:pt x="3842429" y="5156225"/>
                </a:moveTo>
                <a:lnTo>
                  <a:pt x="3122" y="5158668"/>
                </a:lnTo>
                <a:cubicBezTo>
                  <a:pt x="11263" y="4069806"/>
                  <a:pt x="-735" y="1198189"/>
                  <a:pt x="36" y="0"/>
                </a:cubicBezTo>
                <a:lnTo>
                  <a:pt x="3799239" y="4115"/>
                </a:lnTo>
                <a:cubicBezTo>
                  <a:pt x="2640900" y="2312075"/>
                  <a:pt x="3199203" y="3792388"/>
                  <a:pt x="3842429" y="5156225"/>
                </a:cubicBezTo>
                <a:close/>
              </a:path>
            </a:pathLst>
          </a:custGeom>
        </p:spPr>
        <p:txBody>
          <a:bodyPr anchor="t"/>
          <a:lstStyle>
            <a:lvl1pPr marL="0" indent="0">
              <a:buNone/>
              <a:defRPr sz="1800"/>
            </a:lvl1pPr>
          </a:lstStyle>
          <a:p>
            <a:r>
              <a:rPr lang="en-US" dirty="0"/>
              <a:t>Picture placeholder: drag/drop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387084"/>
            <a:ext cx="4394200" cy="369332"/>
          </a:xfrm>
        </p:spPr>
        <p:txBody>
          <a:bodyPr wrap="square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liverpool devo logo lockup client_whiteou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4304312"/>
            <a:ext cx="2521368" cy="49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235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erence nam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6037386" cy="5143500"/>
          </a:xfrm>
          <a:custGeom>
            <a:avLst/>
            <a:gdLst/>
            <a:ahLst/>
            <a:cxnLst/>
            <a:rect l="l" t="t" r="r" b="b"/>
            <a:pathLst>
              <a:path w="6037386" h="5143500">
                <a:moveTo>
                  <a:pt x="0" y="0"/>
                </a:moveTo>
                <a:lnTo>
                  <a:pt x="5350464" y="0"/>
                </a:lnTo>
                <a:lnTo>
                  <a:pt x="5424258" y="128339"/>
                </a:lnTo>
                <a:cubicBezTo>
                  <a:pt x="5815278" y="848141"/>
                  <a:pt x="6037386" y="1673017"/>
                  <a:pt x="6037386" y="2549769"/>
                </a:cubicBezTo>
                <a:cubicBezTo>
                  <a:pt x="6037386" y="3426521"/>
                  <a:pt x="5815278" y="4251397"/>
                  <a:pt x="5424258" y="4971199"/>
                </a:cubicBezTo>
                <a:lnTo>
                  <a:pt x="5325187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ADCC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5314462" y="-515"/>
            <a:ext cx="3842429" cy="5158668"/>
          </a:xfrm>
          <a:custGeom>
            <a:avLst/>
            <a:gdLst>
              <a:gd name="connsiteX0" fmla="*/ 6457460 w 6457460"/>
              <a:gd name="connsiteY0" fmla="*/ 7979018 h 7979018"/>
              <a:gd name="connsiteX1" fmla="*/ 0 w 6457460"/>
              <a:gd name="connsiteY1" fmla="*/ 3989509 h 7979018"/>
              <a:gd name="connsiteX2" fmla="*/ 6457460 w 6457460"/>
              <a:gd name="connsiteY2" fmla="*/ 0 h 7979018"/>
              <a:gd name="connsiteX3" fmla="*/ 6457457 w 6457460"/>
              <a:gd name="connsiteY3" fmla="*/ 7979017 h 7979018"/>
              <a:gd name="connsiteX4" fmla="*/ 6457460 w 6457460"/>
              <a:gd name="connsiteY4" fmla="*/ 7979018 h 7979018"/>
              <a:gd name="connsiteX0" fmla="*/ 6704128 w 6704128"/>
              <a:gd name="connsiteY0" fmla="*/ 8329373 h 8329373"/>
              <a:gd name="connsiteX1" fmla="*/ 246668 w 6704128"/>
              <a:gd name="connsiteY1" fmla="*/ 4339864 h 8329373"/>
              <a:gd name="connsiteX2" fmla="*/ 1858590 w 6704128"/>
              <a:gd name="connsiteY2" fmla="*/ 1708277 h 8329373"/>
              <a:gd name="connsiteX3" fmla="*/ 6704128 w 6704128"/>
              <a:gd name="connsiteY3" fmla="*/ 350355 h 8329373"/>
              <a:gd name="connsiteX4" fmla="*/ 6704125 w 6704128"/>
              <a:gd name="connsiteY4" fmla="*/ 8329372 h 8329373"/>
              <a:gd name="connsiteX5" fmla="*/ 6704128 w 6704128"/>
              <a:gd name="connsiteY5" fmla="*/ 8329373 h 8329373"/>
              <a:gd name="connsiteX0" fmla="*/ 6704128 w 6853105"/>
              <a:gd name="connsiteY0" fmla="*/ 7979018 h 7979018"/>
              <a:gd name="connsiteX1" fmla="*/ 246668 w 6853105"/>
              <a:gd name="connsiteY1" fmla="*/ 3989509 h 7979018"/>
              <a:gd name="connsiteX2" fmla="*/ 1858590 w 6853105"/>
              <a:gd name="connsiteY2" fmla="*/ 1357922 h 7979018"/>
              <a:gd name="connsiteX3" fmla="*/ 6704128 w 6853105"/>
              <a:gd name="connsiteY3" fmla="*/ 0 h 7979018"/>
              <a:gd name="connsiteX4" fmla="*/ 5707667 w 6853105"/>
              <a:gd name="connsiteY4" fmla="*/ 1357923 h 7979018"/>
              <a:gd name="connsiteX5" fmla="*/ 6704125 w 6853105"/>
              <a:gd name="connsiteY5" fmla="*/ 7979017 h 7979018"/>
              <a:gd name="connsiteX6" fmla="*/ 6704128 w 6853105"/>
              <a:gd name="connsiteY6" fmla="*/ 7979018 h 7979018"/>
              <a:gd name="connsiteX0" fmla="*/ 6687314 w 6687314"/>
              <a:gd name="connsiteY0" fmla="*/ 7224180 h 7224180"/>
              <a:gd name="connsiteX1" fmla="*/ 229854 w 6687314"/>
              <a:gd name="connsiteY1" fmla="*/ 3234671 h 7224180"/>
              <a:gd name="connsiteX2" fmla="*/ 1841776 w 6687314"/>
              <a:gd name="connsiteY2" fmla="*/ 603084 h 7224180"/>
              <a:gd name="connsiteX3" fmla="*/ 5690853 w 6687314"/>
              <a:gd name="connsiteY3" fmla="*/ 603085 h 7224180"/>
              <a:gd name="connsiteX4" fmla="*/ 6687311 w 6687314"/>
              <a:gd name="connsiteY4" fmla="*/ 7224179 h 7224180"/>
              <a:gd name="connsiteX5" fmla="*/ 6687314 w 6687314"/>
              <a:gd name="connsiteY5" fmla="*/ 7224180 h 7224180"/>
              <a:gd name="connsiteX0" fmla="*/ 6687314 w 6687314"/>
              <a:gd name="connsiteY0" fmla="*/ 7224180 h 7224180"/>
              <a:gd name="connsiteX1" fmla="*/ 1822238 w 6687314"/>
              <a:gd name="connsiteY1" fmla="*/ 5849161 h 7224180"/>
              <a:gd name="connsiteX2" fmla="*/ 229854 w 6687314"/>
              <a:gd name="connsiteY2" fmla="*/ 3234671 h 7224180"/>
              <a:gd name="connsiteX3" fmla="*/ 1841776 w 6687314"/>
              <a:gd name="connsiteY3" fmla="*/ 603084 h 7224180"/>
              <a:gd name="connsiteX4" fmla="*/ 5690853 w 6687314"/>
              <a:gd name="connsiteY4" fmla="*/ 603085 h 7224180"/>
              <a:gd name="connsiteX5" fmla="*/ 6687311 w 6687314"/>
              <a:gd name="connsiteY5" fmla="*/ 7224179 h 7224180"/>
              <a:gd name="connsiteX6" fmla="*/ 6687314 w 6687314"/>
              <a:gd name="connsiteY6" fmla="*/ 7224180 h 7224180"/>
              <a:gd name="connsiteX0" fmla="*/ 5661545 w 6687311"/>
              <a:gd name="connsiteY0" fmla="*/ 5846718 h 7224179"/>
              <a:gd name="connsiteX1" fmla="*/ 1822238 w 6687311"/>
              <a:gd name="connsiteY1" fmla="*/ 5849161 h 7224179"/>
              <a:gd name="connsiteX2" fmla="*/ 229854 w 6687311"/>
              <a:gd name="connsiteY2" fmla="*/ 3234671 h 7224179"/>
              <a:gd name="connsiteX3" fmla="*/ 1841776 w 6687311"/>
              <a:gd name="connsiteY3" fmla="*/ 603084 h 7224179"/>
              <a:gd name="connsiteX4" fmla="*/ 5690853 w 6687311"/>
              <a:gd name="connsiteY4" fmla="*/ 603085 h 7224179"/>
              <a:gd name="connsiteX5" fmla="*/ 6687311 w 6687311"/>
              <a:gd name="connsiteY5" fmla="*/ 7224179 h 7224179"/>
              <a:gd name="connsiteX6" fmla="*/ 5661545 w 6687311"/>
              <a:gd name="connsiteY6" fmla="*/ 5846718 h 7224179"/>
              <a:gd name="connsiteX0" fmla="*/ 5661545 w 6156909"/>
              <a:gd name="connsiteY0" fmla="*/ 5846718 h 6427689"/>
              <a:gd name="connsiteX1" fmla="*/ 1822238 w 6156909"/>
              <a:gd name="connsiteY1" fmla="*/ 5849161 h 6427689"/>
              <a:gd name="connsiteX2" fmla="*/ 229854 w 6156909"/>
              <a:gd name="connsiteY2" fmla="*/ 3234671 h 6427689"/>
              <a:gd name="connsiteX3" fmla="*/ 1841776 w 6156909"/>
              <a:gd name="connsiteY3" fmla="*/ 603084 h 6427689"/>
              <a:gd name="connsiteX4" fmla="*/ 5690853 w 6156909"/>
              <a:gd name="connsiteY4" fmla="*/ 603085 h 6427689"/>
              <a:gd name="connsiteX5" fmla="*/ 5661545 w 6156909"/>
              <a:gd name="connsiteY5" fmla="*/ 5846718 h 6427689"/>
              <a:gd name="connsiteX0" fmla="*/ 5661545 w 5875561"/>
              <a:gd name="connsiteY0" fmla="*/ 5846718 h 6427689"/>
              <a:gd name="connsiteX1" fmla="*/ 1822238 w 5875561"/>
              <a:gd name="connsiteY1" fmla="*/ 5849161 h 6427689"/>
              <a:gd name="connsiteX2" fmla="*/ 229854 w 5875561"/>
              <a:gd name="connsiteY2" fmla="*/ 3234671 h 6427689"/>
              <a:gd name="connsiteX3" fmla="*/ 1841776 w 5875561"/>
              <a:gd name="connsiteY3" fmla="*/ 603084 h 6427689"/>
              <a:gd name="connsiteX4" fmla="*/ 5690853 w 5875561"/>
              <a:gd name="connsiteY4" fmla="*/ 603085 h 6427689"/>
              <a:gd name="connsiteX5" fmla="*/ 5661545 w 5875561"/>
              <a:gd name="connsiteY5" fmla="*/ 5846718 h 6427689"/>
              <a:gd name="connsiteX0" fmla="*/ 5661545 w 5798465"/>
              <a:gd name="connsiteY0" fmla="*/ 5803676 h 6384647"/>
              <a:gd name="connsiteX1" fmla="*/ 1822238 w 5798465"/>
              <a:gd name="connsiteY1" fmla="*/ 5806119 h 6384647"/>
              <a:gd name="connsiteX2" fmla="*/ 229854 w 5798465"/>
              <a:gd name="connsiteY2" fmla="*/ 3191629 h 6384647"/>
              <a:gd name="connsiteX3" fmla="*/ 1841776 w 5798465"/>
              <a:gd name="connsiteY3" fmla="*/ 560042 h 6384647"/>
              <a:gd name="connsiteX4" fmla="*/ 5602930 w 5798465"/>
              <a:gd name="connsiteY4" fmla="*/ 628428 h 6384647"/>
              <a:gd name="connsiteX5" fmla="*/ 5661545 w 5798465"/>
              <a:gd name="connsiteY5" fmla="*/ 5803676 h 6384647"/>
              <a:gd name="connsiteX0" fmla="*/ 5661545 w 5661545"/>
              <a:gd name="connsiteY0" fmla="*/ 5803676 h 6384647"/>
              <a:gd name="connsiteX1" fmla="*/ 1822238 w 5661545"/>
              <a:gd name="connsiteY1" fmla="*/ 5806119 h 6384647"/>
              <a:gd name="connsiteX2" fmla="*/ 229854 w 5661545"/>
              <a:gd name="connsiteY2" fmla="*/ 3191629 h 6384647"/>
              <a:gd name="connsiteX3" fmla="*/ 1841776 w 5661545"/>
              <a:gd name="connsiteY3" fmla="*/ 560042 h 6384647"/>
              <a:gd name="connsiteX4" fmla="*/ 5602930 w 5661545"/>
              <a:gd name="connsiteY4" fmla="*/ 628428 h 6384647"/>
              <a:gd name="connsiteX5" fmla="*/ 5661545 w 5661545"/>
              <a:gd name="connsiteY5" fmla="*/ 5803676 h 6384647"/>
              <a:gd name="connsiteX0" fmla="*/ 4304721 w 4304721"/>
              <a:gd name="connsiteY0" fmla="*/ 5803676 h 6460505"/>
              <a:gd name="connsiteX1" fmla="*/ 465414 w 4304721"/>
              <a:gd name="connsiteY1" fmla="*/ 5806119 h 6460505"/>
              <a:gd name="connsiteX2" fmla="*/ 484952 w 4304721"/>
              <a:gd name="connsiteY2" fmla="*/ 560042 h 6460505"/>
              <a:gd name="connsiteX3" fmla="*/ 4246106 w 4304721"/>
              <a:gd name="connsiteY3" fmla="*/ 628428 h 6460505"/>
              <a:gd name="connsiteX4" fmla="*/ 4304721 w 4304721"/>
              <a:gd name="connsiteY4" fmla="*/ 5803676 h 6460505"/>
              <a:gd name="connsiteX0" fmla="*/ 4304721 w 4304721"/>
              <a:gd name="connsiteY0" fmla="*/ 5803676 h 6460505"/>
              <a:gd name="connsiteX1" fmla="*/ 465414 w 4304721"/>
              <a:gd name="connsiteY1" fmla="*/ 5806119 h 6460505"/>
              <a:gd name="connsiteX2" fmla="*/ 484952 w 4304721"/>
              <a:gd name="connsiteY2" fmla="*/ 560042 h 6460505"/>
              <a:gd name="connsiteX3" fmla="*/ 4246106 w 4304721"/>
              <a:gd name="connsiteY3" fmla="*/ 628428 h 6460505"/>
              <a:gd name="connsiteX4" fmla="*/ 4304721 w 4304721"/>
              <a:gd name="connsiteY4" fmla="*/ 5803676 h 6460505"/>
              <a:gd name="connsiteX0" fmla="*/ 4304721 w 4304721"/>
              <a:gd name="connsiteY0" fmla="*/ 5681537 h 6338366"/>
              <a:gd name="connsiteX1" fmla="*/ 465414 w 4304721"/>
              <a:gd name="connsiteY1" fmla="*/ 5683980 h 6338366"/>
              <a:gd name="connsiteX2" fmla="*/ 484952 w 4304721"/>
              <a:gd name="connsiteY2" fmla="*/ 437903 h 6338366"/>
              <a:gd name="connsiteX3" fmla="*/ 4246106 w 4304721"/>
              <a:gd name="connsiteY3" fmla="*/ 506289 h 6338366"/>
              <a:gd name="connsiteX4" fmla="*/ 4304721 w 4304721"/>
              <a:gd name="connsiteY4" fmla="*/ 5681537 h 6338366"/>
              <a:gd name="connsiteX0" fmla="*/ 4124795 w 4124795"/>
              <a:gd name="connsiteY0" fmla="*/ 5681537 h 6338366"/>
              <a:gd name="connsiteX1" fmla="*/ 285488 w 4124795"/>
              <a:gd name="connsiteY1" fmla="*/ 5683980 h 6338366"/>
              <a:gd name="connsiteX2" fmla="*/ 305026 w 4124795"/>
              <a:gd name="connsiteY2" fmla="*/ 437903 h 6338366"/>
              <a:gd name="connsiteX3" fmla="*/ 4066180 w 4124795"/>
              <a:gd name="connsiteY3" fmla="*/ 506289 h 6338366"/>
              <a:gd name="connsiteX4" fmla="*/ 4124795 w 4124795"/>
              <a:gd name="connsiteY4" fmla="*/ 5681537 h 6338366"/>
              <a:gd name="connsiteX0" fmla="*/ 4132680 w 4132680"/>
              <a:gd name="connsiteY0" fmla="*/ 5653465 h 6310294"/>
              <a:gd name="connsiteX1" fmla="*/ 293373 w 4132680"/>
              <a:gd name="connsiteY1" fmla="*/ 5655908 h 6310294"/>
              <a:gd name="connsiteX2" fmla="*/ 283603 w 4132680"/>
              <a:gd name="connsiteY2" fmla="*/ 517292 h 6310294"/>
              <a:gd name="connsiteX3" fmla="*/ 4074065 w 4132680"/>
              <a:gd name="connsiteY3" fmla="*/ 478217 h 6310294"/>
              <a:gd name="connsiteX4" fmla="*/ 4132680 w 4132680"/>
              <a:gd name="connsiteY4" fmla="*/ 5653465 h 6310294"/>
              <a:gd name="connsiteX0" fmla="*/ 4132680 w 4132680"/>
              <a:gd name="connsiteY0" fmla="*/ 5175248 h 5832077"/>
              <a:gd name="connsiteX1" fmla="*/ 293373 w 4132680"/>
              <a:gd name="connsiteY1" fmla="*/ 5177691 h 5832077"/>
              <a:gd name="connsiteX2" fmla="*/ 283603 w 4132680"/>
              <a:gd name="connsiteY2" fmla="*/ 39075 h 5832077"/>
              <a:gd name="connsiteX3" fmla="*/ 4074065 w 4132680"/>
              <a:gd name="connsiteY3" fmla="*/ 0 h 5832077"/>
              <a:gd name="connsiteX4" fmla="*/ 4132680 w 4132680"/>
              <a:gd name="connsiteY4" fmla="*/ 5175248 h 5832077"/>
              <a:gd name="connsiteX0" fmla="*/ 4132680 w 4132680"/>
              <a:gd name="connsiteY0" fmla="*/ 5175248 h 5832077"/>
              <a:gd name="connsiteX1" fmla="*/ 293373 w 4132680"/>
              <a:gd name="connsiteY1" fmla="*/ 5177691 h 5832077"/>
              <a:gd name="connsiteX2" fmla="*/ 283603 w 4132680"/>
              <a:gd name="connsiteY2" fmla="*/ 39075 h 5832077"/>
              <a:gd name="connsiteX3" fmla="*/ 4074065 w 4132680"/>
              <a:gd name="connsiteY3" fmla="*/ 0 h 5832077"/>
              <a:gd name="connsiteX4" fmla="*/ 4132680 w 4132680"/>
              <a:gd name="connsiteY4" fmla="*/ 5175248 h 5832077"/>
              <a:gd name="connsiteX0" fmla="*/ 4132680 w 4132680"/>
              <a:gd name="connsiteY0" fmla="*/ 5175248 h 5565480"/>
              <a:gd name="connsiteX1" fmla="*/ 293373 w 4132680"/>
              <a:gd name="connsiteY1" fmla="*/ 5177691 h 5565480"/>
              <a:gd name="connsiteX2" fmla="*/ 283603 w 4132680"/>
              <a:gd name="connsiteY2" fmla="*/ 39075 h 5565480"/>
              <a:gd name="connsiteX3" fmla="*/ 4074065 w 4132680"/>
              <a:gd name="connsiteY3" fmla="*/ 0 h 5565480"/>
              <a:gd name="connsiteX4" fmla="*/ 4132680 w 4132680"/>
              <a:gd name="connsiteY4" fmla="*/ 5175248 h 5565480"/>
              <a:gd name="connsiteX0" fmla="*/ 3860831 w 3860831"/>
              <a:gd name="connsiteY0" fmla="*/ 5175248 h 5565480"/>
              <a:gd name="connsiteX1" fmla="*/ 21524 w 3860831"/>
              <a:gd name="connsiteY1" fmla="*/ 5177691 h 5565480"/>
              <a:gd name="connsiteX2" fmla="*/ 11754 w 3860831"/>
              <a:gd name="connsiteY2" fmla="*/ 39075 h 5565480"/>
              <a:gd name="connsiteX3" fmla="*/ 3802216 w 3860831"/>
              <a:gd name="connsiteY3" fmla="*/ 0 h 5565480"/>
              <a:gd name="connsiteX4" fmla="*/ 3860831 w 3860831"/>
              <a:gd name="connsiteY4" fmla="*/ 5175248 h 5565480"/>
              <a:gd name="connsiteX0" fmla="*/ 3860831 w 3860831"/>
              <a:gd name="connsiteY0" fmla="*/ 5175248 h 5177691"/>
              <a:gd name="connsiteX1" fmla="*/ 21524 w 3860831"/>
              <a:gd name="connsiteY1" fmla="*/ 5177691 h 5177691"/>
              <a:gd name="connsiteX2" fmla="*/ 11754 w 3860831"/>
              <a:gd name="connsiteY2" fmla="*/ 39075 h 5177691"/>
              <a:gd name="connsiteX3" fmla="*/ 3802216 w 3860831"/>
              <a:gd name="connsiteY3" fmla="*/ 0 h 5177691"/>
              <a:gd name="connsiteX4" fmla="*/ 3860831 w 3860831"/>
              <a:gd name="connsiteY4" fmla="*/ 5175248 h 5177691"/>
              <a:gd name="connsiteX0" fmla="*/ 3860831 w 3860831"/>
              <a:gd name="connsiteY0" fmla="*/ 5165478 h 5167921"/>
              <a:gd name="connsiteX1" fmla="*/ 21524 w 3860831"/>
              <a:gd name="connsiteY1" fmla="*/ 5167921 h 5167921"/>
              <a:gd name="connsiteX2" fmla="*/ 11754 w 3860831"/>
              <a:gd name="connsiteY2" fmla="*/ 29305 h 5167921"/>
              <a:gd name="connsiteX3" fmla="*/ 3851062 w 3860831"/>
              <a:gd name="connsiteY3" fmla="*/ 0 h 5167921"/>
              <a:gd name="connsiteX4" fmla="*/ 3860831 w 3860831"/>
              <a:gd name="connsiteY4" fmla="*/ 5165478 h 5167921"/>
              <a:gd name="connsiteX0" fmla="*/ 3860831 w 3860831"/>
              <a:gd name="connsiteY0" fmla="*/ 5165478 h 5167921"/>
              <a:gd name="connsiteX1" fmla="*/ 21524 w 3860831"/>
              <a:gd name="connsiteY1" fmla="*/ 5167921 h 5167921"/>
              <a:gd name="connsiteX2" fmla="*/ 11754 w 3860831"/>
              <a:gd name="connsiteY2" fmla="*/ 29305 h 5167921"/>
              <a:gd name="connsiteX3" fmla="*/ 3851062 w 3860831"/>
              <a:gd name="connsiteY3" fmla="*/ 0 h 5167921"/>
              <a:gd name="connsiteX4" fmla="*/ 3860831 w 3860831"/>
              <a:gd name="connsiteY4" fmla="*/ 5165478 h 5167921"/>
              <a:gd name="connsiteX0" fmla="*/ 3860831 w 3860831"/>
              <a:gd name="connsiteY0" fmla="*/ 5165478 h 5167921"/>
              <a:gd name="connsiteX1" fmla="*/ 21524 w 3860831"/>
              <a:gd name="connsiteY1" fmla="*/ 5167921 h 5167921"/>
              <a:gd name="connsiteX2" fmla="*/ 11754 w 3860831"/>
              <a:gd name="connsiteY2" fmla="*/ 29305 h 5167921"/>
              <a:gd name="connsiteX3" fmla="*/ 3851062 w 3860831"/>
              <a:gd name="connsiteY3" fmla="*/ 0 h 5167921"/>
              <a:gd name="connsiteX4" fmla="*/ 3860831 w 3860831"/>
              <a:gd name="connsiteY4" fmla="*/ 5165478 h 5167921"/>
              <a:gd name="connsiteX0" fmla="*/ 3860831 w 3860831"/>
              <a:gd name="connsiteY0" fmla="*/ 5165478 h 5167921"/>
              <a:gd name="connsiteX1" fmla="*/ 21524 w 3860831"/>
              <a:gd name="connsiteY1" fmla="*/ 5167921 h 5167921"/>
              <a:gd name="connsiteX2" fmla="*/ 11754 w 3860831"/>
              <a:gd name="connsiteY2" fmla="*/ 29305 h 5167921"/>
              <a:gd name="connsiteX3" fmla="*/ 3851062 w 3860831"/>
              <a:gd name="connsiteY3" fmla="*/ 0 h 5167921"/>
              <a:gd name="connsiteX4" fmla="*/ 3860831 w 3860831"/>
              <a:gd name="connsiteY4" fmla="*/ 5165478 h 5167921"/>
              <a:gd name="connsiteX0" fmla="*/ 3860831 w 3860831"/>
              <a:gd name="connsiteY0" fmla="*/ 5152110 h 5154553"/>
              <a:gd name="connsiteX1" fmla="*/ 21524 w 3860831"/>
              <a:gd name="connsiteY1" fmla="*/ 5154553 h 5154553"/>
              <a:gd name="connsiteX2" fmla="*/ 11754 w 3860831"/>
              <a:gd name="connsiteY2" fmla="*/ 15937 h 5154553"/>
              <a:gd name="connsiteX3" fmla="*/ 3817641 w 3860831"/>
              <a:gd name="connsiteY3" fmla="*/ 0 h 5154553"/>
              <a:gd name="connsiteX4" fmla="*/ 3860831 w 3860831"/>
              <a:gd name="connsiteY4" fmla="*/ 5152110 h 5154553"/>
              <a:gd name="connsiteX0" fmla="*/ 3860831 w 3860831"/>
              <a:gd name="connsiteY0" fmla="*/ 5152110 h 5154553"/>
              <a:gd name="connsiteX1" fmla="*/ 21524 w 3860831"/>
              <a:gd name="connsiteY1" fmla="*/ 5154553 h 5154553"/>
              <a:gd name="connsiteX2" fmla="*/ 11754 w 3860831"/>
              <a:gd name="connsiteY2" fmla="*/ 15937 h 5154553"/>
              <a:gd name="connsiteX3" fmla="*/ 3817641 w 3860831"/>
              <a:gd name="connsiteY3" fmla="*/ 0 h 5154553"/>
              <a:gd name="connsiteX4" fmla="*/ 3860831 w 3860831"/>
              <a:gd name="connsiteY4" fmla="*/ 5152110 h 5154553"/>
              <a:gd name="connsiteX0" fmla="*/ 3860831 w 3860831"/>
              <a:gd name="connsiteY0" fmla="*/ 5152110 h 5154553"/>
              <a:gd name="connsiteX1" fmla="*/ 21524 w 3860831"/>
              <a:gd name="connsiteY1" fmla="*/ 5154553 h 5154553"/>
              <a:gd name="connsiteX2" fmla="*/ 11754 w 3860831"/>
              <a:gd name="connsiteY2" fmla="*/ 15937 h 5154553"/>
              <a:gd name="connsiteX3" fmla="*/ 3817641 w 3860831"/>
              <a:gd name="connsiteY3" fmla="*/ 0 h 5154553"/>
              <a:gd name="connsiteX4" fmla="*/ 3860831 w 3860831"/>
              <a:gd name="connsiteY4" fmla="*/ 5152110 h 5154553"/>
              <a:gd name="connsiteX0" fmla="*/ 3840812 w 3840812"/>
              <a:gd name="connsiteY0" fmla="*/ 5152110 h 5154553"/>
              <a:gd name="connsiteX1" fmla="*/ 1505 w 3840812"/>
              <a:gd name="connsiteY1" fmla="*/ 5154553 h 5154553"/>
              <a:gd name="connsiteX2" fmla="*/ 18472 w 3840812"/>
              <a:gd name="connsiteY2" fmla="*/ 2569 h 5154553"/>
              <a:gd name="connsiteX3" fmla="*/ 3797622 w 3840812"/>
              <a:gd name="connsiteY3" fmla="*/ 0 h 5154553"/>
              <a:gd name="connsiteX4" fmla="*/ 3840812 w 3840812"/>
              <a:gd name="connsiteY4" fmla="*/ 5152110 h 5154553"/>
              <a:gd name="connsiteX0" fmla="*/ 3855313 w 3855313"/>
              <a:gd name="connsiteY0" fmla="*/ 5156225 h 5158668"/>
              <a:gd name="connsiteX1" fmla="*/ 16006 w 3855313"/>
              <a:gd name="connsiteY1" fmla="*/ 5158668 h 5158668"/>
              <a:gd name="connsiteX2" fmla="*/ 12920 w 3855313"/>
              <a:gd name="connsiteY2" fmla="*/ 0 h 5158668"/>
              <a:gd name="connsiteX3" fmla="*/ 3812123 w 3855313"/>
              <a:gd name="connsiteY3" fmla="*/ 4115 h 5158668"/>
              <a:gd name="connsiteX4" fmla="*/ 3855313 w 3855313"/>
              <a:gd name="connsiteY4" fmla="*/ 5156225 h 5158668"/>
              <a:gd name="connsiteX0" fmla="*/ 3842429 w 3842429"/>
              <a:gd name="connsiteY0" fmla="*/ 5156225 h 5158668"/>
              <a:gd name="connsiteX1" fmla="*/ 3122 w 3842429"/>
              <a:gd name="connsiteY1" fmla="*/ 5158668 h 5158668"/>
              <a:gd name="connsiteX2" fmla="*/ 36 w 3842429"/>
              <a:gd name="connsiteY2" fmla="*/ 0 h 5158668"/>
              <a:gd name="connsiteX3" fmla="*/ 3799239 w 3842429"/>
              <a:gd name="connsiteY3" fmla="*/ 4115 h 5158668"/>
              <a:gd name="connsiteX4" fmla="*/ 3842429 w 3842429"/>
              <a:gd name="connsiteY4" fmla="*/ 5156225 h 515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2429" h="5158668">
                <a:moveTo>
                  <a:pt x="3842429" y="5156225"/>
                </a:moveTo>
                <a:lnTo>
                  <a:pt x="3122" y="5158668"/>
                </a:lnTo>
                <a:cubicBezTo>
                  <a:pt x="11263" y="4069806"/>
                  <a:pt x="-735" y="1198189"/>
                  <a:pt x="36" y="0"/>
                </a:cubicBezTo>
                <a:lnTo>
                  <a:pt x="3799239" y="4115"/>
                </a:lnTo>
                <a:cubicBezTo>
                  <a:pt x="2640900" y="2312075"/>
                  <a:pt x="3199203" y="3792388"/>
                  <a:pt x="3842429" y="5156225"/>
                </a:cubicBezTo>
                <a:close/>
              </a:path>
            </a:pathLst>
          </a:custGeom>
        </p:spPr>
        <p:txBody>
          <a:bodyPr anchor="t"/>
          <a:lstStyle>
            <a:lvl1pPr marL="0" indent="0">
              <a:buNone/>
              <a:defRPr sz="1800"/>
            </a:lvl1pPr>
          </a:lstStyle>
          <a:p>
            <a:r>
              <a:rPr lang="en-US" dirty="0"/>
              <a:t>Picture placeholder: drag/drop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387084"/>
            <a:ext cx="4394200" cy="369332"/>
          </a:xfrm>
        </p:spPr>
        <p:txBody>
          <a:bodyPr wrap="square" anchor="ctr">
            <a:spAutoFit/>
          </a:bodyPr>
          <a:lstStyle>
            <a:lvl1pPr>
              <a:defRPr>
                <a:solidFill>
                  <a:srgbClr val="3C3C3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4304312"/>
            <a:ext cx="2521367" cy="49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41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erence name_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6037386" cy="5143500"/>
          </a:xfrm>
          <a:custGeom>
            <a:avLst/>
            <a:gdLst/>
            <a:ahLst/>
            <a:cxnLst/>
            <a:rect l="l" t="t" r="r" b="b"/>
            <a:pathLst>
              <a:path w="6037386" h="5143500">
                <a:moveTo>
                  <a:pt x="0" y="0"/>
                </a:moveTo>
                <a:lnTo>
                  <a:pt x="5350464" y="0"/>
                </a:lnTo>
                <a:lnTo>
                  <a:pt x="5424258" y="128339"/>
                </a:lnTo>
                <a:cubicBezTo>
                  <a:pt x="5815278" y="848141"/>
                  <a:pt x="6037386" y="1673017"/>
                  <a:pt x="6037386" y="2549769"/>
                </a:cubicBezTo>
                <a:cubicBezTo>
                  <a:pt x="6037386" y="3426521"/>
                  <a:pt x="5815278" y="4251397"/>
                  <a:pt x="5424258" y="4971199"/>
                </a:cubicBezTo>
                <a:lnTo>
                  <a:pt x="5325187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258B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5314462" y="-515"/>
            <a:ext cx="3842429" cy="5158668"/>
          </a:xfrm>
          <a:custGeom>
            <a:avLst/>
            <a:gdLst>
              <a:gd name="connsiteX0" fmla="*/ 6457460 w 6457460"/>
              <a:gd name="connsiteY0" fmla="*/ 7979018 h 7979018"/>
              <a:gd name="connsiteX1" fmla="*/ 0 w 6457460"/>
              <a:gd name="connsiteY1" fmla="*/ 3989509 h 7979018"/>
              <a:gd name="connsiteX2" fmla="*/ 6457460 w 6457460"/>
              <a:gd name="connsiteY2" fmla="*/ 0 h 7979018"/>
              <a:gd name="connsiteX3" fmla="*/ 6457457 w 6457460"/>
              <a:gd name="connsiteY3" fmla="*/ 7979017 h 7979018"/>
              <a:gd name="connsiteX4" fmla="*/ 6457460 w 6457460"/>
              <a:gd name="connsiteY4" fmla="*/ 7979018 h 7979018"/>
              <a:gd name="connsiteX0" fmla="*/ 6704128 w 6704128"/>
              <a:gd name="connsiteY0" fmla="*/ 8329373 h 8329373"/>
              <a:gd name="connsiteX1" fmla="*/ 246668 w 6704128"/>
              <a:gd name="connsiteY1" fmla="*/ 4339864 h 8329373"/>
              <a:gd name="connsiteX2" fmla="*/ 1858590 w 6704128"/>
              <a:gd name="connsiteY2" fmla="*/ 1708277 h 8329373"/>
              <a:gd name="connsiteX3" fmla="*/ 6704128 w 6704128"/>
              <a:gd name="connsiteY3" fmla="*/ 350355 h 8329373"/>
              <a:gd name="connsiteX4" fmla="*/ 6704125 w 6704128"/>
              <a:gd name="connsiteY4" fmla="*/ 8329372 h 8329373"/>
              <a:gd name="connsiteX5" fmla="*/ 6704128 w 6704128"/>
              <a:gd name="connsiteY5" fmla="*/ 8329373 h 8329373"/>
              <a:gd name="connsiteX0" fmla="*/ 6704128 w 6853105"/>
              <a:gd name="connsiteY0" fmla="*/ 7979018 h 7979018"/>
              <a:gd name="connsiteX1" fmla="*/ 246668 w 6853105"/>
              <a:gd name="connsiteY1" fmla="*/ 3989509 h 7979018"/>
              <a:gd name="connsiteX2" fmla="*/ 1858590 w 6853105"/>
              <a:gd name="connsiteY2" fmla="*/ 1357922 h 7979018"/>
              <a:gd name="connsiteX3" fmla="*/ 6704128 w 6853105"/>
              <a:gd name="connsiteY3" fmla="*/ 0 h 7979018"/>
              <a:gd name="connsiteX4" fmla="*/ 5707667 w 6853105"/>
              <a:gd name="connsiteY4" fmla="*/ 1357923 h 7979018"/>
              <a:gd name="connsiteX5" fmla="*/ 6704125 w 6853105"/>
              <a:gd name="connsiteY5" fmla="*/ 7979017 h 7979018"/>
              <a:gd name="connsiteX6" fmla="*/ 6704128 w 6853105"/>
              <a:gd name="connsiteY6" fmla="*/ 7979018 h 7979018"/>
              <a:gd name="connsiteX0" fmla="*/ 6687314 w 6687314"/>
              <a:gd name="connsiteY0" fmla="*/ 7224180 h 7224180"/>
              <a:gd name="connsiteX1" fmla="*/ 229854 w 6687314"/>
              <a:gd name="connsiteY1" fmla="*/ 3234671 h 7224180"/>
              <a:gd name="connsiteX2" fmla="*/ 1841776 w 6687314"/>
              <a:gd name="connsiteY2" fmla="*/ 603084 h 7224180"/>
              <a:gd name="connsiteX3" fmla="*/ 5690853 w 6687314"/>
              <a:gd name="connsiteY3" fmla="*/ 603085 h 7224180"/>
              <a:gd name="connsiteX4" fmla="*/ 6687311 w 6687314"/>
              <a:gd name="connsiteY4" fmla="*/ 7224179 h 7224180"/>
              <a:gd name="connsiteX5" fmla="*/ 6687314 w 6687314"/>
              <a:gd name="connsiteY5" fmla="*/ 7224180 h 7224180"/>
              <a:gd name="connsiteX0" fmla="*/ 6687314 w 6687314"/>
              <a:gd name="connsiteY0" fmla="*/ 7224180 h 7224180"/>
              <a:gd name="connsiteX1" fmla="*/ 1822238 w 6687314"/>
              <a:gd name="connsiteY1" fmla="*/ 5849161 h 7224180"/>
              <a:gd name="connsiteX2" fmla="*/ 229854 w 6687314"/>
              <a:gd name="connsiteY2" fmla="*/ 3234671 h 7224180"/>
              <a:gd name="connsiteX3" fmla="*/ 1841776 w 6687314"/>
              <a:gd name="connsiteY3" fmla="*/ 603084 h 7224180"/>
              <a:gd name="connsiteX4" fmla="*/ 5690853 w 6687314"/>
              <a:gd name="connsiteY4" fmla="*/ 603085 h 7224180"/>
              <a:gd name="connsiteX5" fmla="*/ 6687311 w 6687314"/>
              <a:gd name="connsiteY5" fmla="*/ 7224179 h 7224180"/>
              <a:gd name="connsiteX6" fmla="*/ 6687314 w 6687314"/>
              <a:gd name="connsiteY6" fmla="*/ 7224180 h 7224180"/>
              <a:gd name="connsiteX0" fmla="*/ 5661545 w 6687311"/>
              <a:gd name="connsiteY0" fmla="*/ 5846718 h 7224179"/>
              <a:gd name="connsiteX1" fmla="*/ 1822238 w 6687311"/>
              <a:gd name="connsiteY1" fmla="*/ 5849161 h 7224179"/>
              <a:gd name="connsiteX2" fmla="*/ 229854 w 6687311"/>
              <a:gd name="connsiteY2" fmla="*/ 3234671 h 7224179"/>
              <a:gd name="connsiteX3" fmla="*/ 1841776 w 6687311"/>
              <a:gd name="connsiteY3" fmla="*/ 603084 h 7224179"/>
              <a:gd name="connsiteX4" fmla="*/ 5690853 w 6687311"/>
              <a:gd name="connsiteY4" fmla="*/ 603085 h 7224179"/>
              <a:gd name="connsiteX5" fmla="*/ 6687311 w 6687311"/>
              <a:gd name="connsiteY5" fmla="*/ 7224179 h 7224179"/>
              <a:gd name="connsiteX6" fmla="*/ 5661545 w 6687311"/>
              <a:gd name="connsiteY6" fmla="*/ 5846718 h 7224179"/>
              <a:gd name="connsiteX0" fmla="*/ 5661545 w 6156909"/>
              <a:gd name="connsiteY0" fmla="*/ 5846718 h 6427689"/>
              <a:gd name="connsiteX1" fmla="*/ 1822238 w 6156909"/>
              <a:gd name="connsiteY1" fmla="*/ 5849161 h 6427689"/>
              <a:gd name="connsiteX2" fmla="*/ 229854 w 6156909"/>
              <a:gd name="connsiteY2" fmla="*/ 3234671 h 6427689"/>
              <a:gd name="connsiteX3" fmla="*/ 1841776 w 6156909"/>
              <a:gd name="connsiteY3" fmla="*/ 603084 h 6427689"/>
              <a:gd name="connsiteX4" fmla="*/ 5690853 w 6156909"/>
              <a:gd name="connsiteY4" fmla="*/ 603085 h 6427689"/>
              <a:gd name="connsiteX5" fmla="*/ 5661545 w 6156909"/>
              <a:gd name="connsiteY5" fmla="*/ 5846718 h 6427689"/>
              <a:gd name="connsiteX0" fmla="*/ 5661545 w 5875561"/>
              <a:gd name="connsiteY0" fmla="*/ 5846718 h 6427689"/>
              <a:gd name="connsiteX1" fmla="*/ 1822238 w 5875561"/>
              <a:gd name="connsiteY1" fmla="*/ 5849161 h 6427689"/>
              <a:gd name="connsiteX2" fmla="*/ 229854 w 5875561"/>
              <a:gd name="connsiteY2" fmla="*/ 3234671 h 6427689"/>
              <a:gd name="connsiteX3" fmla="*/ 1841776 w 5875561"/>
              <a:gd name="connsiteY3" fmla="*/ 603084 h 6427689"/>
              <a:gd name="connsiteX4" fmla="*/ 5690853 w 5875561"/>
              <a:gd name="connsiteY4" fmla="*/ 603085 h 6427689"/>
              <a:gd name="connsiteX5" fmla="*/ 5661545 w 5875561"/>
              <a:gd name="connsiteY5" fmla="*/ 5846718 h 6427689"/>
              <a:gd name="connsiteX0" fmla="*/ 5661545 w 5798465"/>
              <a:gd name="connsiteY0" fmla="*/ 5803676 h 6384647"/>
              <a:gd name="connsiteX1" fmla="*/ 1822238 w 5798465"/>
              <a:gd name="connsiteY1" fmla="*/ 5806119 h 6384647"/>
              <a:gd name="connsiteX2" fmla="*/ 229854 w 5798465"/>
              <a:gd name="connsiteY2" fmla="*/ 3191629 h 6384647"/>
              <a:gd name="connsiteX3" fmla="*/ 1841776 w 5798465"/>
              <a:gd name="connsiteY3" fmla="*/ 560042 h 6384647"/>
              <a:gd name="connsiteX4" fmla="*/ 5602930 w 5798465"/>
              <a:gd name="connsiteY4" fmla="*/ 628428 h 6384647"/>
              <a:gd name="connsiteX5" fmla="*/ 5661545 w 5798465"/>
              <a:gd name="connsiteY5" fmla="*/ 5803676 h 6384647"/>
              <a:gd name="connsiteX0" fmla="*/ 5661545 w 5661545"/>
              <a:gd name="connsiteY0" fmla="*/ 5803676 h 6384647"/>
              <a:gd name="connsiteX1" fmla="*/ 1822238 w 5661545"/>
              <a:gd name="connsiteY1" fmla="*/ 5806119 h 6384647"/>
              <a:gd name="connsiteX2" fmla="*/ 229854 w 5661545"/>
              <a:gd name="connsiteY2" fmla="*/ 3191629 h 6384647"/>
              <a:gd name="connsiteX3" fmla="*/ 1841776 w 5661545"/>
              <a:gd name="connsiteY3" fmla="*/ 560042 h 6384647"/>
              <a:gd name="connsiteX4" fmla="*/ 5602930 w 5661545"/>
              <a:gd name="connsiteY4" fmla="*/ 628428 h 6384647"/>
              <a:gd name="connsiteX5" fmla="*/ 5661545 w 5661545"/>
              <a:gd name="connsiteY5" fmla="*/ 5803676 h 6384647"/>
              <a:gd name="connsiteX0" fmla="*/ 4304721 w 4304721"/>
              <a:gd name="connsiteY0" fmla="*/ 5803676 h 6460505"/>
              <a:gd name="connsiteX1" fmla="*/ 465414 w 4304721"/>
              <a:gd name="connsiteY1" fmla="*/ 5806119 h 6460505"/>
              <a:gd name="connsiteX2" fmla="*/ 484952 w 4304721"/>
              <a:gd name="connsiteY2" fmla="*/ 560042 h 6460505"/>
              <a:gd name="connsiteX3" fmla="*/ 4246106 w 4304721"/>
              <a:gd name="connsiteY3" fmla="*/ 628428 h 6460505"/>
              <a:gd name="connsiteX4" fmla="*/ 4304721 w 4304721"/>
              <a:gd name="connsiteY4" fmla="*/ 5803676 h 6460505"/>
              <a:gd name="connsiteX0" fmla="*/ 4304721 w 4304721"/>
              <a:gd name="connsiteY0" fmla="*/ 5803676 h 6460505"/>
              <a:gd name="connsiteX1" fmla="*/ 465414 w 4304721"/>
              <a:gd name="connsiteY1" fmla="*/ 5806119 h 6460505"/>
              <a:gd name="connsiteX2" fmla="*/ 484952 w 4304721"/>
              <a:gd name="connsiteY2" fmla="*/ 560042 h 6460505"/>
              <a:gd name="connsiteX3" fmla="*/ 4246106 w 4304721"/>
              <a:gd name="connsiteY3" fmla="*/ 628428 h 6460505"/>
              <a:gd name="connsiteX4" fmla="*/ 4304721 w 4304721"/>
              <a:gd name="connsiteY4" fmla="*/ 5803676 h 6460505"/>
              <a:gd name="connsiteX0" fmla="*/ 4304721 w 4304721"/>
              <a:gd name="connsiteY0" fmla="*/ 5681537 h 6338366"/>
              <a:gd name="connsiteX1" fmla="*/ 465414 w 4304721"/>
              <a:gd name="connsiteY1" fmla="*/ 5683980 h 6338366"/>
              <a:gd name="connsiteX2" fmla="*/ 484952 w 4304721"/>
              <a:gd name="connsiteY2" fmla="*/ 437903 h 6338366"/>
              <a:gd name="connsiteX3" fmla="*/ 4246106 w 4304721"/>
              <a:gd name="connsiteY3" fmla="*/ 506289 h 6338366"/>
              <a:gd name="connsiteX4" fmla="*/ 4304721 w 4304721"/>
              <a:gd name="connsiteY4" fmla="*/ 5681537 h 6338366"/>
              <a:gd name="connsiteX0" fmla="*/ 4124795 w 4124795"/>
              <a:gd name="connsiteY0" fmla="*/ 5681537 h 6338366"/>
              <a:gd name="connsiteX1" fmla="*/ 285488 w 4124795"/>
              <a:gd name="connsiteY1" fmla="*/ 5683980 h 6338366"/>
              <a:gd name="connsiteX2" fmla="*/ 305026 w 4124795"/>
              <a:gd name="connsiteY2" fmla="*/ 437903 h 6338366"/>
              <a:gd name="connsiteX3" fmla="*/ 4066180 w 4124795"/>
              <a:gd name="connsiteY3" fmla="*/ 506289 h 6338366"/>
              <a:gd name="connsiteX4" fmla="*/ 4124795 w 4124795"/>
              <a:gd name="connsiteY4" fmla="*/ 5681537 h 6338366"/>
              <a:gd name="connsiteX0" fmla="*/ 4132680 w 4132680"/>
              <a:gd name="connsiteY0" fmla="*/ 5653465 h 6310294"/>
              <a:gd name="connsiteX1" fmla="*/ 293373 w 4132680"/>
              <a:gd name="connsiteY1" fmla="*/ 5655908 h 6310294"/>
              <a:gd name="connsiteX2" fmla="*/ 283603 w 4132680"/>
              <a:gd name="connsiteY2" fmla="*/ 517292 h 6310294"/>
              <a:gd name="connsiteX3" fmla="*/ 4074065 w 4132680"/>
              <a:gd name="connsiteY3" fmla="*/ 478217 h 6310294"/>
              <a:gd name="connsiteX4" fmla="*/ 4132680 w 4132680"/>
              <a:gd name="connsiteY4" fmla="*/ 5653465 h 6310294"/>
              <a:gd name="connsiteX0" fmla="*/ 4132680 w 4132680"/>
              <a:gd name="connsiteY0" fmla="*/ 5175248 h 5832077"/>
              <a:gd name="connsiteX1" fmla="*/ 293373 w 4132680"/>
              <a:gd name="connsiteY1" fmla="*/ 5177691 h 5832077"/>
              <a:gd name="connsiteX2" fmla="*/ 283603 w 4132680"/>
              <a:gd name="connsiteY2" fmla="*/ 39075 h 5832077"/>
              <a:gd name="connsiteX3" fmla="*/ 4074065 w 4132680"/>
              <a:gd name="connsiteY3" fmla="*/ 0 h 5832077"/>
              <a:gd name="connsiteX4" fmla="*/ 4132680 w 4132680"/>
              <a:gd name="connsiteY4" fmla="*/ 5175248 h 5832077"/>
              <a:gd name="connsiteX0" fmla="*/ 4132680 w 4132680"/>
              <a:gd name="connsiteY0" fmla="*/ 5175248 h 5832077"/>
              <a:gd name="connsiteX1" fmla="*/ 293373 w 4132680"/>
              <a:gd name="connsiteY1" fmla="*/ 5177691 h 5832077"/>
              <a:gd name="connsiteX2" fmla="*/ 283603 w 4132680"/>
              <a:gd name="connsiteY2" fmla="*/ 39075 h 5832077"/>
              <a:gd name="connsiteX3" fmla="*/ 4074065 w 4132680"/>
              <a:gd name="connsiteY3" fmla="*/ 0 h 5832077"/>
              <a:gd name="connsiteX4" fmla="*/ 4132680 w 4132680"/>
              <a:gd name="connsiteY4" fmla="*/ 5175248 h 5832077"/>
              <a:gd name="connsiteX0" fmla="*/ 4132680 w 4132680"/>
              <a:gd name="connsiteY0" fmla="*/ 5175248 h 5565480"/>
              <a:gd name="connsiteX1" fmla="*/ 293373 w 4132680"/>
              <a:gd name="connsiteY1" fmla="*/ 5177691 h 5565480"/>
              <a:gd name="connsiteX2" fmla="*/ 283603 w 4132680"/>
              <a:gd name="connsiteY2" fmla="*/ 39075 h 5565480"/>
              <a:gd name="connsiteX3" fmla="*/ 4074065 w 4132680"/>
              <a:gd name="connsiteY3" fmla="*/ 0 h 5565480"/>
              <a:gd name="connsiteX4" fmla="*/ 4132680 w 4132680"/>
              <a:gd name="connsiteY4" fmla="*/ 5175248 h 5565480"/>
              <a:gd name="connsiteX0" fmla="*/ 3860831 w 3860831"/>
              <a:gd name="connsiteY0" fmla="*/ 5175248 h 5565480"/>
              <a:gd name="connsiteX1" fmla="*/ 21524 w 3860831"/>
              <a:gd name="connsiteY1" fmla="*/ 5177691 h 5565480"/>
              <a:gd name="connsiteX2" fmla="*/ 11754 w 3860831"/>
              <a:gd name="connsiteY2" fmla="*/ 39075 h 5565480"/>
              <a:gd name="connsiteX3" fmla="*/ 3802216 w 3860831"/>
              <a:gd name="connsiteY3" fmla="*/ 0 h 5565480"/>
              <a:gd name="connsiteX4" fmla="*/ 3860831 w 3860831"/>
              <a:gd name="connsiteY4" fmla="*/ 5175248 h 5565480"/>
              <a:gd name="connsiteX0" fmla="*/ 3860831 w 3860831"/>
              <a:gd name="connsiteY0" fmla="*/ 5175248 h 5177691"/>
              <a:gd name="connsiteX1" fmla="*/ 21524 w 3860831"/>
              <a:gd name="connsiteY1" fmla="*/ 5177691 h 5177691"/>
              <a:gd name="connsiteX2" fmla="*/ 11754 w 3860831"/>
              <a:gd name="connsiteY2" fmla="*/ 39075 h 5177691"/>
              <a:gd name="connsiteX3" fmla="*/ 3802216 w 3860831"/>
              <a:gd name="connsiteY3" fmla="*/ 0 h 5177691"/>
              <a:gd name="connsiteX4" fmla="*/ 3860831 w 3860831"/>
              <a:gd name="connsiteY4" fmla="*/ 5175248 h 5177691"/>
              <a:gd name="connsiteX0" fmla="*/ 3860831 w 3860831"/>
              <a:gd name="connsiteY0" fmla="*/ 5165478 h 5167921"/>
              <a:gd name="connsiteX1" fmla="*/ 21524 w 3860831"/>
              <a:gd name="connsiteY1" fmla="*/ 5167921 h 5167921"/>
              <a:gd name="connsiteX2" fmla="*/ 11754 w 3860831"/>
              <a:gd name="connsiteY2" fmla="*/ 29305 h 5167921"/>
              <a:gd name="connsiteX3" fmla="*/ 3851062 w 3860831"/>
              <a:gd name="connsiteY3" fmla="*/ 0 h 5167921"/>
              <a:gd name="connsiteX4" fmla="*/ 3860831 w 3860831"/>
              <a:gd name="connsiteY4" fmla="*/ 5165478 h 5167921"/>
              <a:gd name="connsiteX0" fmla="*/ 3860831 w 3860831"/>
              <a:gd name="connsiteY0" fmla="*/ 5165478 h 5167921"/>
              <a:gd name="connsiteX1" fmla="*/ 21524 w 3860831"/>
              <a:gd name="connsiteY1" fmla="*/ 5167921 h 5167921"/>
              <a:gd name="connsiteX2" fmla="*/ 11754 w 3860831"/>
              <a:gd name="connsiteY2" fmla="*/ 29305 h 5167921"/>
              <a:gd name="connsiteX3" fmla="*/ 3851062 w 3860831"/>
              <a:gd name="connsiteY3" fmla="*/ 0 h 5167921"/>
              <a:gd name="connsiteX4" fmla="*/ 3860831 w 3860831"/>
              <a:gd name="connsiteY4" fmla="*/ 5165478 h 5167921"/>
              <a:gd name="connsiteX0" fmla="*/ 3860831 w 3860831"/>
              <a:gd name="connsiteY0" fmla="*/ 5165478 h 5167921"/>
              <a:gd name="connsiteX1" fmla="*/ 21524 w 3860831"/>
              <a:gd name="connsiteY1" fmla="*/ 5167921 h 5167921"/>
              <a:gd name="connsiteX2" fmla="*/ 11754 w 3860831"/>
              <a:gd name="connsiteY2" fmla="*/ 29305 h 5167921"/>
              <a:gd name="connsiteX3" fmla="*/ 3851062 w 3860831"/>
              <a:gd name="connsiteY3" fmla="*/ 0 h 5167921"/>
              <a:gd name="connsiteX4" fmla="*/ 3860831 w 3860831"/>
              <a:gd name="connsiteY4" fmla="*/ 5165478 h 5167921"/>
              <a:gd name="connsiteX0" fmla="*/ 3860831 w 3860831"/>
              <a:gd name="connsiteY0" fmla="*/ 5165478 h 5167921"/>
              <a:gd name="connsiteX1" fmla="*/ 21524 w 3860831"/>
              <a:gd name="connsiteY1" fmla="*/ 5167921 h 5167921"/>
              <a:gd name="connsiteX2" fmla="*/ 11754 w 3860831"/>
              <a:gd name="connsiteY2" fmla="*/ 29305 h 5167921"/>
              <a:gd name="connsiteX3" fmla="*/ 3851062 w 3860831"/>
              <a:gd name="connsiteY3" fmla="*/ 0 h 5167921"/>
              <a:gd name="connsiteX4" fmla="*/ 3860831 w 3860831"/>
              <a:gd name="connsiteY4" fmla="*/ 5165478 h 5167921"/>
              <a:gd name="connsiteX0" fmla="*/ 3860831 w 3860831"/>
              <a:gd name="connsiteY0" fmla="*/ 5152110 h 5154553"/>
              <a:gd name="connsiteX1" fmla="*/ 21524 w 3860831"/>
              <a:gd name="connsiteY1" fmla="*/ 5154553 h 5154553"/>
              <a:gd name="connsiteX2" fmla="*/ 11754 w 3860831"/>
              <a:gd name="connsiteY2" fmla="*/ 15937 h 5154553"/>
              <a:gd name="connsiteX3" fmla="*/ 3817641 w 3860831"/>
              <a:gd name="connsiteY3" fmla="*/ 0 h 5154553"/>
              <a:gd name="connsiteX4" fmla="*/ 3860831 w 3860831"/>
              <a:gd name="connsiteY4" fmla="*/ 5152110 h 5154553"/>
              <a:gd name="connsiteX0" fmla="*/ 3860831 w 3860831"/>
              <a:gd name="connsiteY0" fmla="*/ 5152110 h 5154553"/>
              <a:gd name="connsiteX1" fmla="*/ 21524 w 3860831"/>
              <a:gd name="connsiteY1" fmla="*/ 5154553 h 5154553"/>
              <a:gd name="connsiteX2" fmla="*/ 11754 w 3860831"/>
              <a:gd name="connsiteY2" fmla="*/ 15937 h 5154553"/>
              <a:gd name="connsiteX3" fmla="*/ 3817641 w 3860831"/>
              <a:gd name="connsiteY3" fmla="*/ 0 h 5154553"/>
              <a:gd name="connsiteX4" fmla="*/ 3860831 w 3860831"/>
              <a:gd name="connsiteY4" fmla="*/ 5152110 h 5154553"/>
              <a:gd name="connsiteX0" fmla="*/ 3860831 w 3860831"/>
              <a:gd name="connsiteY0" fmla="*/ 5152110 h 5154553"/>
              <a:gd name="connsiteX1" fmla="*/ 21524 w 3860831"/>
              <a:gd name="connsiteY1" fmla="*/ 5154553 h 5154553"/>
              <a:gd name="connsiteX2" fmla="*/ 11754 w 3860831"/>
              <a:gd name="connsiteY2" fmla="*/ 15937 h 5154553"/>
              <a:gd name="connsiteX3" fmla="*/ 3817641 w 3860831"/>
              <a:gd name="connsiteY3" fmla="*/ 0 h 5154553"/>
              <a:gd name="connsiteX4" fmla="*/ 3860831 w 3860831"/>
              <a:gd name="connsiteY4" fmla="*/ 5152110 h 5154553"/>
              <a:gd name="connsiteX0" fmla="*/ 3840812 w 3840812"/>
              <a:gd name="connsiteY0" fmla="*/ 5152110 h 5154553"/>
              <a:gd name="connsiteX1" fmla="*/ 1505 w 3840812"/>
              <a:gd name="connsiteY1" fmla="*/ 5154553 h 5154553"/>
              <a:gd name="connsiteX2" fmla="*/ 18472 w 3840812"/>
              <a:gd name="connsiteY2" fmla="*/ 2569 h 5154553"/>
              <a:gd name="connsiteX3" fmla="*/ 3797622 w 3840812"/>
              <a:gd name="connsiteY3" fmla="*/ 0 h 5154553"/>
              <a:gd name="connsiteX4" fmla="*/ 3840812 w 3840812"/>
              <a:gd name="connsiteY4" fmla="*/ 5152110 h 5154553"/>
              <a:gd name="connsiteX0" fmla="*/ 3855313 w 3855313"/>
              <a:gd name="connsiteY0" fmla="*/ 5156225 h 5158668"/>
              <a:gd name="connsiteX1" fmla="*/ 16006 w 3855313"/>
              <a:gd name="connsiteY1" fmla="*/ 5158668 h 5158668"/>
              <a:gd name="connsiteX2" fmla="*/ 12920 w 3855313"/>
              <a:gd name="connsiteY2" fmla="*/ 0 h 5158668"/>
              <a:gd name="connsiteX3" fmla="*/ 3812123 w 3855313"/>
              <a:gd name="connsiteY3" fmla="*/ 4115 h 5158668"/>
              <a:gd name="connsiteX4" fmla="*/ 3855313 w 3855313"/>
              <a:gd name="connsiteY4" fmla="*/ 5156225 h 5158668"/>
              <a:gd name="connsiteX0" fmla="*/ 3842429 w 3842429"/>
              <a:gd name="connsiteY0" fmla="*/ 5156225 h 5158668"/>
              <a:gd name="connsiteX1" fmla="*/ 3122 w 3842429"/>
              <a:gd name="connsiteY1" fmla="*/ 5158668 h 5158668"/>
              <a:gd name="connsiteX2" fmla="*/ 36 w 3842429"/>
              <a:gd name="connsiteY2" fmla="*/ 0 h 5158668"/>
              <a:gd name="connsiteX3" fmla="*/ 3799239 w 3842429"/>
              <a:gd name="connsiteY3" fmla="*/ 4115 h 5158668"/>
              <a:gd name="connsiteX4" fmla="*/ 3842429 w 3842429"/>
              <a:gd name="connsiteY4" fmla="*/ 5156225 h 515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2429" h="5158668">
                <a:moveTo>
                  <a:pt x="3842429" y="5156225"/>
                </a:moveTo>
                <a:lnTo>
                  <a:pt x="3122" y="5158668"/>
                </a:lnTo>
                <a:cubicBezTo>
                  <a:pt x="11263" y="4069806"/>
                  <a:pt x="-735" y="1198189"/>
                  <a:pt x="36" y="0"/>
                </a:cubicBezTo>
                <a:lnTo>
                  <a:pt x="3799239" y="4115"/>
                </a:lnTo>
                <a:cubicBezTo>
                  <a:pt x="2640900" y="2312075"/>
                  <a:pt x="3199203" y="3792388"/>
                  <a:pt x="3842429" y="5156225"/>
                </a:cubicBezTo>
                <a:close/>
              </a:path>
            </a:pathLst>
          </a:custGeom>
        </p:spPr>
        <p:txBody>
          <a:bodyPr anchor="t"/>
          <a:lstStyle>
            <a:lvl1pPr marL="0" indent="0">
              <a:buNone/>
              <a:defRPr sz="1800"/>
            </a:lvl1pPr>
          </a:lstStyle>
          <a:p>
            <a:r>
              <a:rPr lang="en-US" dirty="0"/>
              <a:t>Picture placeholder: drag/drop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387084"/>
            <a:ext cx="4394200" cy="369332"/>
          </a:xfrm>
        </p:spPr>
        <p:txBody>
          <a:bodyPr wrap="square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5" name="Picture 14" descr="liverpool devo logo lockup client_whiteou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4304312"/>
            <a:ext cx="2521368" cy="49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72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break_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nference_PPT_backgrounds_0001_Vector-Smart-Object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309"/>
          <a:stretch/>
        </p:blipFill>
        <p:spPr>
          <a:xfrm>
            <a:off x="0" y="170618"/>
            <a:ext cx="9075615" cy="49728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2087166"/>
            <a:ext cx="4765675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 descr="liverpool devo logo lockup client_whiteout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4304312"/>
            <a:ext cx="2521368" cy="49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00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break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nference_PPT_backgrounds_0002_Vector-Smart-Objec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2580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2087166"/>
            <a:ext cx="4765675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4304312"/>
            <a:ext cx="2521367" cy="49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452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break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ference_PPT_backgrounds_0003_Vector-Smart-Objec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538"/>
            <a:ext cx="9065482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2087166"/>
            <a:ext cx="4765675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liverpool devo logo lockup client_whiteout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4304312"/>
            <a:ext cx="2521368" cy="49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195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break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nference_PPT_backgrounds_0000_Vector-Smart-Objec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0781"/>
            <a:ext cx="9144000" cy="46624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2087166"/>
            <a:ext cx="4765675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 descr="liverpool devo logo lockup client_whiteout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4304312"/>
            <a:ext cx="2521368" cy="49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796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360000"/>
            <a:ext cx="8146800" cy="78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540000" y="1216800"/>
            <a:ext cx="8146800" cy="3117075"/>
          </a:xfrm>
        </p:spPr>
        <p:txBody>
          <a:bodyPr/>
          <a:lstStyle>
            <a:lvl1pPr marL="180000" indent="-180000">
              <a:defRPr/>
            </a:lvl1pPr>
            <a:lvl2pPr marL="486000" indent="-270000">
              <a:defRPr/>
            </a:lvl2pPr>
            <a:lvl3pPr marL="180000" indent="-180000">
              <a:defRPr/>
            </a:lvl3pPr>
            <a:lvl4pPr marL="180000" indent="-180000">
              <a:defRPr/>
            </a:lvl4pPr>
            <a:lvl5pPr marL="180000" indent="-18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198" y="4477919"/>
            <a:ext cx="1797604" cy="35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020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5747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5" r:id="rId3"/>
    <p:sldLayoutId id="2147483669" r:id="rId4"/>
    <p:sldLayoutId id="2147483660" r:id="rId5"/>
    <p:sldLayoutId id="2147483661" r:id="rId6"/>
    <p:sldLayoutId id="2147483662" r:id="rId7"/>
    <p:sldLayoutId id="2147483663" r:id="rId8"/>
    <p:sldLayoutId id="2147483650" r:id="rId9"/>
    <p:sldLayoutId id="2147483652" r:id="rId10"/>
    <p:sldLayoutId id="2147483666" r:id="rId11"/>
    <p:sldLayoutId id="2147483667" r:id="rId12"/>
    <p:sldLayoutId id="2147483668" r:id="rId13"/>
  </p:sldLayoutIdLst>
  <p:txStyles>
    <p:titleStyle>
      <a:lvl1pPr algn="l" defTabSz="457200" rtl="0" eaLnBrk="1" latinLnBrk="0" hangingPunct="1">
        <a:spcBef>
          <a:spcPct val="0"/>
        </a:spcBef>
        <a:buNone/>
        <a:defRPr sz="2400" b="1" i="0" kern="1200">
          <a:solidFill>
            <a:srgbClr val="3C3C3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0000" indent="-1800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86000" indent="-2700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diagramLayout" Target="../diagrams/layout3.xml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3.xml"/><Relationship Id="rId11" Type="http://schemas.openxmlformats.org/officeDocument/2006/relationships/image" Target="../media/image20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19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9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30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CB0C34C-4AA8-4356-A970-881EB4399F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752" y="968469"/>
            <a:ext cx="5092698" cy="1323439"/>
          </a:xfrm>
        </p:spPr>
        <p:txBody>
          <a:bodyPr/>
          <a:lstStyle/>
          <a:p>
            <a:r>
              <a:rPr lang="en-GB" dirty="0"/>
              <a:t>Transport in the Liverpool City Region</a:t>
            </a:r>
            <a:br>
              <a:rPr lang="en-GB" dirty="0"/>
            </a:br>
            <a:r>
              <a:rPr lang="en-GB" sz="2000" dirty="0">
                <a:solidFill>
                  <a:schemeClr val="tx1"/>
                </a:solidFill>
              </a:rPr>
              <a:t>Liam Robinson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sz="1600" dirty="0">
                <a:solidFill>
                  <a:schemeClr val="tx1"/>
                </a:solidFill>
              </a:rPr>
              <a:t>Portfolio Holder for Transport and Air Quality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BD10887-E9C4-40CF-B666-B8CDAAE8591E}"/>
              </a:ext>
            </a:extLst>
          </p:cNvPr>
          <p:cNvSpPr txBox="1">
            <a:spLocks/>
          </p:cNvSpPr>
          <p:nvPr/>
        </p:nvSpPr>
        <p:spPr>
          <a:xfrm>
            <a:off x="458270" y="2959313"/>
            <a:ext cx="3229360" cy="1074318"/>
          </a:xfrm>
          <a:prstGeom prst="rect">
            <a:avLst/>
          </a:prstGeom>
        </p:spPr>
        <p:txBody>
          <a:bodyPr/>
          <a:lstStyle>
            <a:lvl1pPr marL="180000" indent="-1800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86000" indent="-2700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4"/>
              </a:buClr>
              <a:buFont typeface="Arial"/>
              <a:buNone/>
            </a:pPr>
            <a:r>
              <a:rPr lang="en-US" sz="1800" b="1" dirty="0"/>
              <a:t>Liverpool City Region Combined Authority</a:t>
            </a:r>
            <a:br>
              <a:rPr lang="en-US" sz="1800" b="1" dirty="0"/>
            </a:br>
            <a:r>
              <a:rPr lang="en-US" sz="1800" dirty="0"/>
              <a:t>20 October 2022</a:t>
            </a:r>
          </a:p>
        </p:txBody>
      </p:sp>
    </p:spTree>
    <p:extLst>
      <p:ext uri="{BB962C8B-B14F-4D97-AF65-F5344CB8AC3E}">
        <p14:creationId xmlns:p14="http://schemas.microsoft.com/office/powerpoint/2010/main" val="2033629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CFD4CC32-4B26-4EBE-B60D-4382D6271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2185594"/>
            <a:ext cx="4467469" cy="772312"/>
          </a:xfrm>
        </p:spPr>
        <p:txBody>
          <a:bodyPr vert="horz" wrap="square" lIns="0" tIns="0" rIns="0" bIns="0" rtlCol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Questions?</a:t>
            </a:r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7971AA43-262D-417F-BE8D-45A75B0810A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2490" r="12490"/>
          <a:stretch>
            <a:fillRect/>
          </a:stretch>
        </p:blipFill>
        <p:spPr>
          <a:xfrm flipH="1">
            <a:off x="5219699" y="-10040"/>
            <a:ext cx="3937189" cy="5158668"/>
          </a:xfrm>
        </p:spPr>
      </p:pic>
    </p:spTree>
    <p:extLst>
      <p:ext uri="{BB962C8B-B14F-4D97-AF65-F5344CB8AC3E}">
        <p14:creationId xmlns:p14="http://schemas.microsoft.com/office/powerpoint/2010/main" val="750175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6161E-01F4-482D-90E0-3EC574CCE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7562" y="0"/>
            <a:ext cx="1976438" cy="563925"/>
          </a:xfrm>
        </p:spPr>
        <p:txBody>
          <a:bodyPr/>
          <a:lstStyle/>
          <a:p>
            <a:pPr algn="r"/>
            <a:r>
              <a:rPr lang="en-GB" sz="2000" dirty="0"/>
              <a:t>Rail Network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38685E9-39ED-44B3-9E8E-86C5A1EFB7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0514374"/>
              </p:ext>
            </p:extLst>
          </p:nvPr>
        </p:nvGraphicFramePr>
        <p:xfrm>
          <a:off x="4029075" y="381000"/>
          <a:ext cx="5114926" cy="4762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subway train at a train station&#10;&#10;Description automatically generated">
            <a:extLst>
              <a:ext uri="{FF2B5EF4-FFF2-40B4-BE49-F238E27FC236}">
                <a16:creationId xmlns:a16="http://schemas.microsoft.com/office/drawing/2014/main" id="{F9B87561-D796-4432-B7EC-B91524D496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3" y="2167355"/>
            <a:ext cx="1712963" cy="2283950"/>
          </a:xfrm>
          <a:prstGeom prst="rect">
            <a:avLst/>
          </a:prstGeom>
          <a:ln w="19050" cap="sq">
            <a:solidFill>
              <a:srgbClr val="000000"/>
            </a:solidFill>
            <a:miter lim="800000"/>
          </a:ln>
          <a:effectLst/>
        </p:spPr>
      </p:pic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F32E5805-0717-410D-8099-64D19F6AF6B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642"/>
          <a:stretch/>
        </p:blipFill>
        <p:spPr>
          <a:xfrm>
            <a:off x="87263" y="76493"/>
            <a:ext cx="3600450" cy="198930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D1CAED-0116-4765-8DDC-D51529139F2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491" r="18113" b="-2"/>
          <a:stretch/>
        </p:blipFill>
        <p:spPr>
          <a:xfrm>
            <a:off x="1865321" y="2167355"/>
            <a:ext cx="1993073" cy="1989306"/>
          </a:xfrm>
          <a:prstGeom prst="rect">
            <a:avLst/>
          </a:prstGeom>
          <a:ln w="19050" cap="sq">
            <a:solidFill>
              <a:srgbClr val="000000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323239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3B49D-9162-4253-A2D8-F55FE0A43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5025" y="8188"/>
            <a:ext cx="2688975" cy="477588"/>
          </a:xfrm>
        </p:spPr>
        <p:txBody>
          <a:bodyPr/>
          <a:lstStyle/>
          <a:p>
            <a:pPr algn="r"/>
            <a:r>
              <a:rPr lang="en-GB" sz="2000" dirty="0" err="1"/>
              <a:t>Merseyrail</a:t>
            </a:r>
            <a:r>
              <a:rPr lang="en-GB" sz="2000" dirty="0"/>
              <a:t> for All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377927C-10F2-4562-B8DE-FF4CE2228D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340796"/>
              </p:ext>
            </p:extLst>
          </p:nvPr>
        </p:nvGraphicFramePr>
        <p:xfrm>
          <a:off x="3790951" y="569913"/>
          <a:ext cx="5317456" cy="3878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Placeholder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070E66AF-A6A9-4FEB-8471-789759906EA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7"/>
          <a:srcRect r="1" b="3764"/>
          <a:stretch/>
        </p:blipFill>
        <p:spPr>
          <a:xfrm>
            <a:off x="103928" y="126282"/>
            <a:ext cx="3515002" cy="393339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3899048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68FCC-FF2B-4659-8ABC-4A21DBEC2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61" y="68170"/>
            <a:ext cx="3347835" cy="418213"/>
          </a:xfrm>
        </p:spPr>
        <p:txBody>
          <a:bodyPr/>
          <a:lstStyle/>
          <a:p>
            <a:r>
              <a:rPr lang="en-GB" sz="2000" dirty="0"/>
              <a:t>Network Development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D74E9AE-7503-42B6-9491-57F23EE1E6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5464246"/>
              </p:ext>
            </p:extLst>
          </p:nvPr>
        </p:nvGraphicFramePr>
        <p:xfrm>
          <a:off x="50361" y="486384"/>
          <a:ext cx="4813469" cy="3988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9700FFDE-BFA9-45CC-9726-CE7DBC5B20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359435">
            <a:off x="4471044" y="3703093"/>
            <a:ext cx="931491" cy="1318418"/>
          </a:xfrm>
          <a:prstGeom prst="rect">
            <a:avLst/>
          </a:prstGeom>
        </p:spPr>
      </p:pic>
      <p:pic>
        <p:nvPicPr>
          <p:cNvPr id="9" name="Content Placeholder 4" descr="A picture containing text, outdoor, road, highway&#10;&#10;Description automatically generated">
            <a:extLst>
              <a:ext uri="{FF2B5EF4-FFF2-40B4-BE49-F238E27FC236}">
                <a16:creationId xmlns:a16="http://schemas.microsoft.com/office/drawing/2014/main" id="{F1E5C9B9-FD8E-4E34-983E-8E296DBC3F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377" y="2571750"/>
            <a:ext cx="2573712" cy="128366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6E3BE9-73B6-46BA-A7FC-C87FEBE67AC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884"/>
          <a:stretch/>
        </p:blipFill>
        <p:spPr>
          <a:xfrm>
            <a:off x="6500471" y="3664383"/>
            <a:ext cx="2593168" cy="12956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955B75-AF76-4C4D-8A43-49D16B142D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72768" y="77653"/>
            <a:ext cx="3020871" cy="151402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091FEC-B87E-4C3B-92F9-7A040C860BA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3238"/>
          <a:stretch/>
        </p:blipFill>
        <p:spPr>
          <a:xfrm>
            <a:off x="5233480" y="1033561"/>
            <a:ext cx="2257323" cy="142118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623527-EEED-46B6-AF2E-7E0B7A6AAC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274562">
            <a:off x="5295088" y="3733143"/>
            <a:ext cx="890983" cy="125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412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C415D-1FA1-4665-8ABB-4B400FFEA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0320" y="0"/>
            <a:ext cx="1263680" cy="409937"/>
          </a:xfrm>
        </p:spPr>
        <p:txBody>
          <a:bodyPr/>
          <a:lstStyle/>
          <a:p>
            <a:pPr algn="r"/>
            <a:r>
              <a:rPr lang="en-GB" sz="2000" dirty="0"/>
              <a:t>Buses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5A241EE-291B-481A-A9FF-7AC786771F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7471565"/>
              </p:ext>
            </p:extLst>
          </p:nvPr>
        </p:nvGraphicFramePr>
        <p:xfrm>
          <a:off x="4203700" y="298451"/>
          <a:ext cx="4940300" cy="4845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Placeholder 8" descr="A yellow bus parked in a garage&#10;&#10;Description automatically generated with low confidence">
            <a:extLst>
              <a:ext uri="{FF2B5EF4-FFF2-40B4-BE49-F238E27FC236}">
                <a16:creationId xmlns:a16="http://schemas.microsoft.com/office/drawing/2014/main" id="{BE0B3F4A-20C2-4B10-AEC1-BA72B351BC9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9784" b="1"/>
          <a:stretch/>
        </p:blipFill>
        <p:spPr>
          <a:xfrm>
            <a:off x="-1" y="0"/>
            <a:ext cx="4121943" cy="394335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0" y="0"/>
                </a:moveTo>
                <a:lnTo>
                  <a:pt x="4400491" y="0"/>
                </a:lnTo>
                <a:lnTo>
                  <a:pt x="4484766" y="76595"/>
                </a:lnTo>
                <a:cubicBezTo>
                  <a:pt x="5076107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61052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C87410F4-9FFB-406C-989F-268553F11F98}"/>
              </a:ext>
            </a:extLst>
          </p:cNvPr>
          <p:cNvGraphicFramePr/>
          <p:nvPr/>
        </p:nvGraphicFramePr>
        <p:xfrm>
          <a:off x="118412" y="460490"/>
          <a:ext cx="9025588" cy="5064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Title 1">
            <a:extLst>
              <a:ext uri="{FF2B5EF4-FFF2-40B4-BE49-F238E27FC236}">
                <a16:creationId xmlns:a16="http://schemas.microsoft.com/office/drawing/2014/main" id="{6F16F4DC-DEBA-4171-8296-F1E74863B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404" y="0"/>
            <a:ext cx="9158403" cy="783000"/>
          </a:xfrm>
        </p:spPr>
        <p:txBody>
          <a:bodyPr/>
          <a:lstStyle/>
          <a:p>
            <a:pPr algn="ctr"/>
            <a:r>
              <a:rPr lang="en-GB" sz="2000" dirty="0" err="1"/>
              <a:t>Hybus</a:t>
            </a:r>
            <a:r>
              <a:rPr lang="en-GB" sz="2000" dirty="0"/>
              <a:t> Pictures: Designed in line with Passenger Feedback</a:t>
            </a:r>
            <a:br>
              <a:rPr lang="en-GB" sz="2000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6459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F596B09-19DB-417D-AEA6-FC5D6692C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0" y="127251"/>
            <a:ext cx="2227263" cy="465499"/>
          </a:xfrm>
        </p:spPr>
        <p:txBody>
          <a:bodyPr/>
          <a:lstStyle/>
          <a:p>
            <a:pPr algn="r"/>
            <a:r>
              <a:rPr lang="en-US" sz="2000" dirty="0"/>
              <a:t>Active Travel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327D826-CE30-4719-AB08-53E4CB721F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0194162"/>
              </p:ext>
            </p:extLst>
          </p:nvPr>
        </p:nvGraphicFramePr>
        <p:xfrm>
          <a:off x="4025900" y="592750"/>
          <a:ext cx="4983163" cy="4423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Placeholder 5">
            <a:extLst>
              <a:ext uri="{FF2B5EF4-FFF2-40B4-BE49-F238E27FC236}">
                <a16:creationId xmlns:a16="http://schemas.microsoft.com/office/drawing/2014/main" id="{062B3E00-C31A-4DF2-981F-35927F0E098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3409"/>
          <a:stretch/>
        </p:blipFill>
        <p:spPr>
          <a:xfrm>
            <a:off x="242887" y="226650"/>
            <a:ext cx="3389313" cy="3913200"/>
          </a:xfrm>
          <a:prstGeom prst="rect">
            <a:avLst/>
          </a:prstGeom>
          <a:ln w="19050" cap="sq">
            <a:solidFill>
              <a:srgbClr val="000000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452765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68607-972A-41B5-B70E-CE47813C3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650" y="156800"/>
            <a:ext cx="5276851" cy="703625"/>
          </a:xfrm>
        </p:spPr>
        <p:txBody>
          <a:bodyPr/>
          <a:lstStyle/>
          <a:p>
            <a:pPr algn="r"/>
            <a:r>
              <a:rPr lang="en-GB" sz="2000" dirty="0"/>
              <a:t>Pioneering New Approaches Case Study: E-Scooters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6B32BBA-A93E-4360-952E-B3D3937B73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2018745"/>
              </p:ext>
            </p:extLst>
          </p:nvPr>
        </p:nvGraphicFramePr>
        <p:xfrm>
          <a:off x="3968750" y="993774"/>
          <a:ext cx="4968875" cy="3787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43F30F76-F56A-47BA-AF6A-DE04707B787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3" r="9744" b="1"/>
          <a:stretch/>
        </p:blipFill>
        <p:spPr>
          <a:xfrm>
            <a:off x="19050" y="19049"/>
            <a:ext cx="3854450" cy="4005375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0" y="0"/>
                </a:moveTo>
                <a:lnTo>
                  <a:pt x="4400491" y="0"/>
                </a:lnTo>
                <a:lnTo>
                  <a:pt x="4484766" y="76595"/>
                </a:lnTo>
                <a:cubicBezTo>
                  <a:pt x="5076107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21446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71940-285F-48BC-AF14-A43224D28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314" y="1108320"/>
            <a:ext cx="5087903" cy="1714500"/>
          </a:xfrm>
        </p:spPr>
        <p:txBody>
          <a:bodyPr/>
          <a:lstStyle/>
          <a:p>
            <a:r>
              <a:rPr lang="en-GB" dirty="0"/>
              <a:t>Ferries….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667507-E1D6-42EF-BC78-FE6A13C75986}"/>
              </a:ext>
            </a:extLst>
          </p:cNvPr>
          <p:cNvSpPr txBox="1"/>
          <p:nvPr/>
        </p:nvSpPr>
        <p:spPr>
          <a:xfrm>
            <a:off x="5804217" y="245348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Watch this space!</a:t>
            </a:r>
          </a:p>
        </p:txBody>
      </p:sp>
    </p:spTree>
    <p:extLst>
      <p:ext uri="{BB962C8B-B14F-4D97-AF65-F5344CB8AC3E}">
        <p14:creationId xmlns:p14="http://schemas.microsoft.com/office/powerpoint/2010/main" val="393446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A2E2EA4C-13A8-4F8E-83DC-FCF7F27C20ED}" vid="{B4BD982D-AE4B-4E3E-AB94-4FA63D6F07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0D79FFD3CF59489C86D58B522637CE" ma:contentTypeVersion="12" ma:contentTypeDescription="Create a new document." ma:contentTypeScope="" ma:versionID="3f31b8bba86b252b397c36d1babee069">
  <xsd:schema xmlns:xsd="http://www.w3.org/2001/XMLSchema" xmlns:xs="http://www.w3.org/2001/XMLSchema" xmlns:p="http://schemas.microsoft.com/office/2006/metadata/properties" xmlns:ns2="4b547647-1e72-49d0-a3e1-b01fbef555f8" xmlns:ns3="367f3a81-2b04-415f-bdc4-8c6fcd95b204" targetNamespace="http://schemas.microsoft.com/office/2006/metadata/properties" ma:root="true" ma:fieldsID="6e1e60d604ed09c4bdf75c27066bdcff" ns2:_="" ns3:_="">
    <xsd:import namespace="4b547647-1e72-49d0-a3e1-b01fbef555f8"/>
    <xsd:import namespace="367f3a81-2b04-415f-bdc4-8c6fcd95b2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547647-1e72-49d0-a3e1-b01fbef555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7f3a81-2b04-415f-bdc4-8c6fcd95b2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4A67780-9B2E-4E2E-9325-180A52C0D2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4A628A-C497-4534-B5D3-AD36F255E7B8}">
  <ds:schemaRefs>
    <ds:schemaRef ds:uri="http://schemas.microsoft.com/office/2006/documentManagement/types"/>
    <ds:schemaRef ds:uri="4b547647-1e72-49d0-a3e1-b01fbef555f8"/>
    <ds:schemaRef ds:uri="http://purl.org/dc/terms/"/>
    <ds:schemaRef ds:uri="367f3a81-2b04-415f-bdc4-8c6fcd95b204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BA70A50-ABC3-4C89-A2EB-C3EF3F1BA9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547647-1e72-49d0-a3e1-b01fbef555f8"/>
    <ds:schemaRef ds:uri="367f3a81-2b04-415f-bdc4-8c6fcd95b2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444</TotalTime>
  <Words>816</Words>
  <Application>Microsoft Office PowerPoint</Application>
  <PresentationFormat>On-screen Show (16:9)</PresentationFormat>
  <Paragraphs>67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Century Gothic</vt:lpstr>
      <vt:lpstr>Office Theme</vt:lpstr>
      <vt:lpstr>Transport in the Liverpool City Region Liam Robinson Portfolio Holder for Transport and Air Quality</vt:lpstr>
      <vt:lpstr>Rail Network</vt:lpstr>
      <vt:lpstr>Merseyrail for All</vt:lpstr>
      <vt:lpstr>Network Development</vt:lpstr>
      <vt:lpstr>Buses</vt:lpstr>
      <vt:lpstr>Hybus Pictures: Designed in line with Passenger Feedback </vt:lpstr>
      <vt:lpstr>Active Travel</vt:lpstr>
      <vt:lpstr>Pioneering New Approaches Case Study: E-Scooters</vt:lpstr>
      <vt:lpstr>Ferries….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 Subheading</dc:title>
  <dc:creator>Clark, Lucy</dc:creator>
  <cp:lastModifiedBy>Clark, Lucy</cp:lastModifiedBy>
  <cp:revision>14</cp:revision>
  <cp:lastPrinted>2022-10-19T09:24:26Z</cp:lastPrinted>
  <dcterms:created xsi:type="dcterms:W3CDTF">2022-10-17T11:32:23Z</dcterms:created>
  <dcterms:modified xsi:type="dcterms:W3CDTF">2022-10-19T15:24:43Z</dcterms:modified>
</cp:coreProperties>
</file>