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 bookmarkIdSeed="2">
  <p:sldMasterIdLst>
    <p:sldMasterId id="2147483672" r:id="rId4"/>
  </p:sldMasterIdLst>
  <p:notesMasterIdLst>
    <p:notesMasterId r:id="rId20"/>
  </p:notesMasterIdLst>
  <p:sldIdLst>
    <p:sldId id="2076137459" r:id="rId5"/>
    <p:sldId id="2076137461" r:id="rId6"/>
    <p:sldId id="2076137466" r:id="rId7"/>
    <p:sldId id="2076137469" r:id="rId8"/>
    <p:sldId id="2076137467" r:id="rId9"/>
    <p:sldId id="2076137468" r:id="rId10"/>
    <p:sldId id="2076137464" r:id="rId11"/>
    <p:sldId id="2076137470" r:id="rId12"/>
    <p:sldId id="2076137471" r:id="rId13"/>
    <p:sldId id="2076137475" r:id="rId14"/>
    <p:sldId id="2076137477" r:id="rId15"/>
    <p:sldId id="2076137476" r:id="rId16"/>
    <p:sldId id="2076137474" r:id="rId17"/>
    <p:sldId id="2076137473" r:id="rId18"/>
    <p:sldId id="2076137458" r:id="rId19"/>
  </p:sldIdLst>
  <p:sldSz cx="12192000" cy="6858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Metropolis" panose="020B0604020202020204" charset="0"/>
      <p:regular r:id="rId25"/>
      <p:bold r:id="rId26"/>
      <p:italic r:id="rId27"/>
    </p:embeddedFont>
    <p:embeddedFont>
      <p:font typeface="Metropolis Extra Bold" panose="00000900000000000000" charset="0"/>
      <p:bold r:id="rId2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ggins, Matthew" initials="GM" lastIdx="1" clrIdx="0">
    <p:extLst>
      <p:ext uri="{19B8F6BF-5375-455C-9EA6-DF929625EA0E}">
        <p15:presenceInfo xmlns:p15="http://schemas.microsoft.com/office/powerpoint/2012/main" userId="S::Matthew.Goggins@liverpoolcityregion-ca.gov.uk::7351aa3d-f04a-46be-b2bc-4e5204bc49d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3091"/>
    <a:srgbClr val="F59718"/>
    <a:srgbClr val="514FA1"/>
    <a:srgbClr val="38A24D"/>
    <a:srgbClr val="E1383C"/>
    <a:srgbClr val="253583"/>
    <a:srgbClr val="184AA2"/>
    <a:srgbClr val="FFD72B"/>
    <a:srgbClr val="3FAAE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718"/>
  </p:normalViewPr>
  <p:slideViewPr>
    <p:cSldViewPr snapToGrid="0" snapToObjects="1">
      <p:cViewPr varScale="1">
        <p:scale>
          <a:sx n="67" d="100"/>
          <a:sy n="67" d="100"/>
        </p:scale>
        <p:origin x="644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6.fntdata"/><Relationship Id="rId3" Type="http://schemas.openxmlformats.org/officeDocument/2006/relationships/customXml" Target="../customXml/item3.xml"/><Relationship Id="rId21" Type="http://schemas.openxmlformats.org/officeDocument/2006/relationships/font" Target="fonts/font1.fntdata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5.fntdata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ggins, Matthew" userId="7351aa3d-f04a-46be-b2bc-4e5204bc49dc" providerId="ADAL" clId="{DC741A13-7E87-445C-B956-0281CF75E343}"/>
    <pc:docChg chg="custSel modSld">
      <pc:chgData name="Goggins, Matthew" userId="7351aa3d-f04a-46be-b2bc-4e5204bc49dc" providerId="ADAL" clId="{DC741A13-7E87-445C-B956-0281CF75E343}" dt="2022-10-16T08:58:52.515" v="170" actId="20577"/>
      <pc:docMkLst>
        <pc:docMk/>
      </pc:docMkLst>
      <pc:sldChg chg="modSp">
        <pc:chgData name="Goggins, Matthew" userId="7351aa3d-f04a-46be-b2bc-4e5204bc49dc" providerId="ADAL" clId="{DC741A13-7E87-445C-B956-0281CF75E343}" dt="2022-10-16T08:57:11.504" v="85" actId="20577"/>
        <pc:sldMkLst>
          <pc:docMk/>
          <pc:sldMk cId="568352877" sldId="2076137459"/>
        </pc:sldMkLst>
        <pc:spChg chg="mod">
          <ac:chgData name="Goggins, Matthew" userId="7351aa3d-f04a-46be-b2bc-4e5204bc49dc" providerId="ADAL" clId="{DC741A13-7E87-445C-B956-0281CF75E343}" dt="2022-10-16T08:57:11.504" v="85" actId="20577"/>
          <ac:spMkLst>
            <pc:docMk/>
            <pc:sldMk cId="568352877" sldId="2076137459"/>
            <ac:spMk id="2" creationId="{9EE85A8C-B6E0-4E6E-8E08-A5E0976C55ED}"/>
          </ac:spMkLst>
        </pc:spChg>
      </pc:sldChg>
      <pc:sldChg chg="modSp">
        <pc:chgData name="Goggins, Matthew" userId="7351aa3d-f04a-46be-b2bc-4e5204bc49dc" providerId="ADAL" clId="{DC741A13-7E87-445C-B956-0281CF75E343}" dt="2022-10-16T08:58:52.515" v="170" actId="20577"/>
        <pc:sldMkLst>
          <pc:docMk/>
          <pc:sldMk cId="1795107870" sldId="2076137470"/>
        </pc:sldMkLst>
        <pc:spChg chg="mod">
          <ac:chgData name="Goggins, Matthew" userId="7351aa3d-f04a-46be-b2bc-4e5204bc49dc" providerId="ADAL" clId="{DC741A13-7E87-445C-B956-0281CF75E343}" dt="2022-10-16T08:58:52.515" v="170" actId="20577"/>
          <ac:spMkLst>
            <pc:docMk/>
            <pc:sldMk cId="1795107870" sldId="2076137470"/>
            <ac:spMk id="3" creationId="{3594E8A6-AA3D-4724-BA12-0472279BCCE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83318C-63FA-4BF3-80E6-716F6A050B33}" type="datetimeFigureOut">
              <a:rPr lang="en-GB" smtClean="0"/>
              <a:t>16/10/2022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545012-2BEA-4FAB-BCFF-4C97520098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8202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C69E82D-9905-2EC1-AE35-D80F860B3F8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14FA1"/>
          </a:solidFill>
          <a:ln>
            <a:solidFill>
              <a:srgbClr val="514F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800" b="1" i="0" baseline="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chapter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200" b="0" i="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7B1F53-2268-F4E9-E0E4-D0A18B690F7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548325" y="6107258"/>
            <a:ext cx="3095349" cy="60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472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C4D890-10BD-C9C5-F2A9-535B144DF7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8A24D"/>
          </a:solidFill>
          <a:ln>
            <a:solidFill>
              <a:srgbClr val="38A2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800" b="1" i="0" baseline="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chapter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B6A0D6-53F5-A638-69E5-7284192E71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548325" y="6107258"/>
            <a:ext cx="3095349" cy="60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485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Image Slid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A5A7AA-FE94-4645-9F7D-204A6339B050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38A2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24943" y="1122363"/>
            <a:ext cx="4637073" cy="2387600"/>
          </a:xfrm>
        </p:spPr>
        <p:txBody>
          <a:bodyPr anchor="b">
            <a:normAutofit/>
          </a:bodyPr>
          <a:lstStyle>
            <a:lvl1pPr algn="l">
              <a:defRPr sz="5800" b="1" i="0" baseline="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chapter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4943" y="3946454"/>
            <a:ext cx="4637073" cy="165576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802875E8-DC54-9E46-84A6-FEDFAE6B0B5E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6096000" y="0"/>
            <a:ext cx="6096000" cy="6857999"/>
          </a:xfrm>
          <a:solidFill>
            <a:schemeClr val="bg1">
              <a:lumMod val="75000"/>
              <a:alpha val="47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E0E83D-D708-AAF3-ECAC-D4F4F86741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14895" y="6107258"/>
            <a:ext cx="3095349" cy="60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0348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6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&amp; Image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A5A7AA-FE94-4645-9F7D-204A6339B050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38A24D"/>
          </a:solidFill>
          <a:ln>
            <a:solidFill>
              <a:srgbClr val="38A2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24943" y="1122363"/>
            <a:ext cx="4637073" cy="2387600"/>
          </a:xfrm>
        </p:spPr>
        <p:txBody>
          <a:bodyPr anchor="b">
            <a:normAutofit/>
          </a:bodyPr>
          <a:lstStyle>
            <a:lvl1pPr algn="l">
              <a:defRPr sz="5400" b="1" i="0" baseline="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chapter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4943" y="3946454"/>
            <a:ext cx="4637073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BCCB14B-EC9A-DBFE-1269-3D83803A085A}"/>
              </a:ext>
            </a:extLst>
          </p:cNvPr>
          <p:cNvSpPr txBox="1">
            <a:spLocks/>
          </p:cNvSpPr>
          <p:nvPr userDrawn="1"/>
        </p:nvSpPr>
        <p:spPr>
          <a:xfrm>
            <a:off x="6660259" y="1122363"/>
            <a:ext cx="5102522" cy="5040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Metropolis" pitchFamily="2" charset="77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Metropolis" pitchFamily="2" charset="77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Metropolis" pitchFamily="2" charset="77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etropolis" pitchFamily="2" charset="77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etropolis" pitchFamily="2" charset="77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Click to e</a:t>
            </a:r>
          </a:p>
          <a:p>
            <a:r>
              <a:rPr lang="en-GB" dirty="0"/>
              <a:t>it Master subtitle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E9352DB-3D33-3343-C15F-F13656265E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4207" y="1095189"/>
            <a:ext cx="5254625" cy="1539727"/>
          </a:xfrm>
        </p:spPr>
        <p:txBody>
          <a:bodyPr>
            <a:normAutofit/>
          </a:bodyPr>
          <a:lstStyle>
            <a:lvl1pPr marL="0" indent="0" algn="ctr">
              <a:buNone/>
              <a:defRPr sz="5000" b="1">
                <a:solidFill>
                  <a:srgbClr val="38A24D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61DAC0C-B492-54BD-06D7-017FC2AEC8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84950" y="2791325"/>
            <a:ext cx="5254625" cy="3371349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89F457-4984-D31F-74F5-CA9BE339F1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14895" y="6107258"/>
            <a:ext cx="3095349" cy="60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8032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6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F12701D-570F-1556-D450-EB5CE1E9F7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138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800" b="1" i="0" baseline="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chapter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184BF5-F345-5773-D14B-1579C7007E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548325" y="6107258"/>
            <a:ext cx="3095349" cy="60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6542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Image Slid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CEFECC4-0C89-7C5A-3BC2-79C01BB2CB8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138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24943" y="1122363"/>
            <a:ext cx="4637073" cy="2387600"/>
          </a:xfrm>
        </p:spPr>
        <p:txBody>
          <a:bodyPr anchor="b">
            <a:normAutofit/>
          </a:bodyPr>
          <a:lstStyle>
            <a:lvl1pPr algn="l">
              <a:defRPr sz="5800" b="1" i="0" baseline="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chapter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4943" y="3946454"/>
            <a:ext cx="4637073" cy="165576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802875E8-DC54-9E46-84A6-FEDFAE6B0B5E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6096000" y="0"/>
            <a:ext cx="6096000" cy="6857999"/>
          </a:xfrm>
          <a:solidFill>
            <a:schemeClr val="bg1">
              <a:lumMod val="75000"/>
              <a:alpha val="47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5D581E-4606-C1C2-2B4C-4A9A5B6D44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14895" y="6107258"/>
            <a:ext cx="3095349" cy="60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8775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6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&amp; Image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A5A7AA-FE94-4645-9F7D-204A6339B050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1383C"/>
          </a:solidFill>
          <a:ln>
            <a:solidFill>
              <a:srgbClr val="E138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24943" y="1122363"/>
            <a:ext cx="4637073" cy="2387600"/>
          </a:xfrm>
        </p:spPr>
        <p:txBody>
          <a:bodyPr anchor="b">
            <a:normAutofit/>
          </a:bodyPr>
          <a:lstStyle>
            <a:lvl1pPr algn="l">
              <a:defRPr sz="5400" b="1" i="0" baseline="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chapter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4943" y="3946454"/>
            <a:ext cx="4637073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BCCB14B-EC9A-DBFE-1269-3D83803A085A}"/>
              </a:ext>
            </a:extLst>
          </p:cNvPr>
          <p:cNvSpPr txBox="1">
            <a:spLocks/>
          </p:cNvSpPr>
          <p:nvPr userDrawn="1"/>
        </p:nvSpPr>
        <p:spPr>
          <a:xfrm>
            <a:off x="6660259" y="1122363"/>
            <a:ext cx="5102522" cy="5040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Metropolis" pitchFamily="2" charset="77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Metropolis" pitchFamily="2" charset="77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Metropolis" pitchFamily="2" charset="77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etropolis" pitchFamily="2" charset="77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etropolis" pitchFamily="2" charset="77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Click to e</a:t>
            </a:r>
          </a:p>
          <a:p>
            <a:r>
              <a:rPr lang="en-GB" dirty="0"/>
              <a:t>it Master subtitle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E9352DB-3D33-3343-C15F-F13656265E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4207" y="1095189"/>
            <a:ext cx="5254625" cy="1539727"/>
          </a:xfrm>
        </p:spPr>
        <p:txBody>
          <a:bodyPr>
            <a:normAutofit/>
          </a:bodyPr>
          <a:lstStyle>
            <a:lvl1pPr marL="0" indent="0" algn="ctr">
              <a:buNone/>
              <a:defRPr sz="5000" b="1">
                <a:solidFill>
                  <a:srgbClr val="E1383C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61DAC0C-B492-54BD-06D7-017FC2AEC8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84950" y="2791325"/>
            <a:ext cx="5254625" cy="3371349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18C395-9BBF-75F2-44D6-F3C229B456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14895" y="6107258"/>
            <a:ext cx="3095349" cy="60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8237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6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5849" y="1681163"/>
            <a:ext cx="5193563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5849" y="2505075"/>
            <a:ext cx="5201532" cy="3152013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1577" y="1681163"/>
            <a:ext cx="5219140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1577" y="2505075"/>
            <a:ext cx="5227148" cy="3152013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1AD2E0-63EB-864C-B608-0C502203921D}"/>
              </a:ext>
            </a:extLst>
          </p:cNvPr>
          <p:cNvSpPr/>
          <p:nvPr userDrawn="1"/>
        </p:nvSpPr>
        <p:spPr>
          <a:xfrm>
            <a:off x="0" y="5943600"/>
            <a:ext cx="12192000" cy="914400"/>
          </a:xfrm>
          <a:prstGeom prst="rect">
            <a:avLst/>
          </a:prstGeom>
          <a:solidFill>
            <a:srgbClr val="D9D9D9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E35D7207-6B4F-054D-B576-D40655047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85511" y="6236038"/>
            <a:ext cx="4103214" cy="365125"/>
          </a:xfrm>
        </p:spPr>
        <p:txBody>
          <a:bodyPr/>
          <a:lstStyle>
            <a:lvl1pPr algn="r">
              <a:defRPr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4B24A3-3A7B-CB44-A9D3-D9483D2310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91689" y="6163293"/>
            <a:ext cx="3018555" cy="50560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C472682-1029-3142-AA4B-4FCAE9622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849" y="256837"/>
            <a:ext cx="10682876" cy="1325563"/>
          </a:xfrm>
        </p:spPr>
        <p:txBody>
          <a:bodyPr/>
          <a:lstStyle>
            <a:lvl1pPr>
              <a:defRPr b="1"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077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5849" y="1681163"/>
            <a:ext cx="321227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5849" y="2505075"/>
            <a:ext cx="3217205" cy="3152013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1AD2E0-63EB-864C-B608-0C502203921D}"/>
              </a:ext>
            </a:extLst>
          </p:cNvPr>
          <p:cNvSpPr/>
          <p:nvPr userDrawn="1"/>
        </p:nvSpPr>
        <p:spPr>
          <a:xfrm>
            <a:off x="0" y="5943600"/>
            <a:ext cx="12192000" cy="914400"/>
          </a:xfrm>
          <a:prstGeom prst="rect">
            <a:avLst/>
          </a:prstGeom>
          <a:solidFill>
            <a:srgbClr val="D9D9D9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E35D7207-6B4F-054D-B576-D40655047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85511" y="6236038"/>
            <a:ext cx="4103214" cy="365125"/>
          </a:xfrm>
        </p:spPr>
        <p:txBody>
          <a:bodyPr/>
          <a:lstStyle>
            <a:lvl1pPr algn="r">
              <a:defRPr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4B24A3-3A7B-CB44-A9D3-D9483D2310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91689" y="6163293"/>
            <a:ext cx="3018555" cy="50560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C472682-1029-3142-AA4B-4FCAE9622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849" y="256837"/>
            <a:ext cx="10682876" cy="1325563"/>
          </a:xfrm>
        </p:spPr>
        <p:txBody>
          <a:bodyPr/>
          <a:lstStyle>
            <a:lvl1pPr>
              <a:defRPr b="1"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1AD0AC5B-753A-694A-869F-F648BF501143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4433756" y="1715781"/>
            <a:ext cx="321227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16150ACC-57B3-9E41-BCF8-B633E4EAC4B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433756" y="2539693"/>
            <a:ext cx="3217205" cy="3152013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10EA26-F246-154D-8CD4-97E640BC1563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171520" y="1681163"/>
            <a:ext cx="321227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1F2A6E15-9495-F44D-AA80-0A29B3FB9906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171520" y="2505075"/>
            <a:ext cx="3217205" cy="3152013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3309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5849" y="1840221"/>
            <a:ext cx="3217205" cy="381686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chemeClr val="tx2"/>
                </a:solidFill>
              </a:defRPr>
            </a:lvl2pPr>
            <a:lvl3pPr marL="914400" indent="0">
              <a:buNone/>
              <a:defRPr>
                <a:solidFill>
                  <a:schemeClr val="tx2"/>
                </a:solidFill>
              </a:defRPr>
            </a:lvl3pPr>
            <a:lvl4pPr marL="1371600" indent="0">
              <a:buNone/>
              <a:defRPr>
                <a:solidFill>
                  <a:schemeClr val="tx2"/>
                </a:solidFill>
              </a:defRPr>
            </a:lvl4pPr>
            <a:lvl5pPr marL="1828800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1AD2E0-63EB-864C-B608-0C502203921D}"/>
              </a:ext>
            </a:extLst>
          </p:cNvPr>
          <p:cNvSpPr/>
          <p:nvPr userDrawn="1"/>
        </p:nvSpPr>
        <p:spPr>
          <a:xfrm>
            <a:off x="0" y="5943600"/>
            <a:ext cx="12192000" cy="914400"/>
          </a:xfrm>
          <a:prstGeom prst="rect">
            <a:avLst/>
          </a:prstGeom>
          <a:solidFill>
            <a:srgbClr val="D9D9D9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E35D7207-6B4F-054D-B576-D40655047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85511" y="6236038"/>
            <a:ext cx="4103214" cy="365125"/>
          </a:xfrm>
        </p:spPr>
        <p:txBody>
          <a:bodyPr/>
          <a:lstStyle>
            <a:lvl1pPr algn="r">
              <a:defRPr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4B24A3-3A7B-CB44-A9D3-D9483D2310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91689" y="6163293"/>
            <a:ext cx="3018555" cy="50560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C472682-1029-3142-AA4B-4FCAE9622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849" y="256837"/>
            <a:ext cx="10682876" cy="1325563"/>
          </a:xfrm>
        </p:spPr>
        <p:txBody>
          <a:bodyPr/>
          <a:lstStyle>
            <a:lvl1pPr>
              <a:defRPr b="1"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16150ACC-57B3-9E41-BCF8-B633E4EAC4B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433756" y="1874839"/>
            <a:ext cx="3217205" cy="381686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66CF29B-7B4A-1443-8EBA-611D350F1B8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61663" y="1874839"/>
            <a:ext cx="3217205" cy="381686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71641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7344" y="1825625"/>
            <a:ext cx="3968496" cy="3861138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599" y="1825625"/>
            <a:ext cx="6207125" cy="3861138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63CD0D2-E490-CC49-90A9-A3DAE9085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848" y="256837"/>
            <a:ext cx="10682875" cy="1325563"/>
          </a:xfrm>
        </p:spPr>
        <p:txBody>
          <a:bodyPr/>
          <a:lstStyle>
            <a:lvl1pPr>
              <a:defRPr b="1">
                <a:solidFill>
                  <a:srgbClr val="00000E"/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C1B633-1E5E-F848-B9A9-A810869A092E}"/>
              </a:ext>
            </a:extLst>
          </p:cNvPr>
          <p:cNvSpPr/>
          <p:nvPr userDrawn="1"/>
        </p:nvSpPr>
        <p:spPr>
          <a:xfrm>
            <a:off x="0" y="5943600"/>
            <a:ext cx="12192000" cy="914400"/>
          </a:xfrm>
          <a:prstGeom prst="rect">
            <a:avLst/>
          </a:prstGeom>
          <a:solidFill>
            <a:srgbClr val="D9D9D9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08FB1A27-5CB5-A647-B205-D6B411B57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85511" y="6236038"/>
            <a:ext cx="4103214" cy="365125"/>
          </a:xfrm>
        </p:spPr>
        <p:txBody>
          <a:bodyPr/>
          <a:lstStyle>
            <a:lvl1pPr algn="r">
              <a:defRPr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CCBEDAC-8084-A246-A1EE-A5A6E17822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91689" y="6163293"/>
            <a:ext cx="3018555" cy="50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249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Image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A5A7AA-FE94-4645-9F7D-204A6339B050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514F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24943" y="1122363"/>
            <a:ext cx="4637073" cy="2387600"/>
          </a:xfrm>
        </p:spPr>
        <p:txBody>
          <a:bodyPr anchor="b">
            <a:normAutofit/>
          </a:bodyPr>
          <a:lstStyle>
            <a:lvl1pPr algn="l">
              <a:defRPr sz="5400" b="1" i="0" baseline="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chapter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4943" y="3946454"/>
            <a:ext cx="4637073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802875E8-DC54-9E46-84A6-FEDFAE6B0B5E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6096000" y="0"/>
            <a:ext cx="6096000" cy="6857999"/>
          </a:xfrm>
          <a:solidFill>
            <a:schemeClr val="bg1">
              <a:lumMod val="75000"/>
              <a:alpha val="47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D52571-39DD-0EF3-7BF7-F647B1E45E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14895" y="6107258"/>
            <a:ext cx="3095349" cy="60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1468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6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6706A98-23EE-DE47-8090-D958281CB27C}"/>
              </a:ext>
            </a:extLst>
          </p:cNvPr>
          <p:cNvSpPr/>
          <p:nvPr userDrawn="1"/>
        </p:nvSpPr>
        <p:spPr>
          <a:xfrm>
            <a:off x="0" y="5943600"/>
            <a:ext cx="12192000" cy="914400"/>
          </a:xfrm>
          <a:prstGeom prst="rect">
            <a:avLst/>
          </a:prstGeom>
          <a:solidFill>
            <a:srgbClr val="D9D9D9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5849" y="256837"/>
            <a:ext cx="10515600" cy="1325563"/>
          </a:xfrm>
        </p:spPr>
        <p:txBody>
          <a:bodyPr/>
          <a:lstStyle>
            <a:lvl1pPr>
              <a:defRPr b="1">
                <a:solidFill>
                  <a:srgbClr val="00000E"/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06975B-AEE5-E746-B6FA-2ED0B34B3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85511" y="6236038"/>
            <a:ext cx="4103214" cy="365125"/>
          </a:xfrm>
        </p:spPr>
        <p:txBody>
          <a:bodyPr/>
          <a:lstStyle>
            <a:lvl1pPr algn="r">
              <a:defRPr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957C11-3CA9-CB48-A968-510A56EFBB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91689" y="6163293"/>
            <a:ext cx="3018555" cy="50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2280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506" userDrawn="1">
          <p15:clr>
            <a:srgbClr val="FBAE40"/>
          </p15:clr>
        </p15:guide>
        <p15:guide id="4" pos="7174" userDrawn="1">
          <p15:clr>
            <a:srgbClr val="FBAE40"/>
          </p15:clr>
        </p15:guide>
        <p15:guide id="5" orient="horz" pos="3884" userDrawn="1">
          <p15:clr>
            <a:srgbClr val="FBAE40"/>
          </p15:clr>
        </p15:guide>
        <p15:guide id="6" orient="horz" pos="436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6706A98-23EE-DE47-8090-D958281CB27C}"/>
              </a:ext>
            </a:extLst>
          </p:cNvPr>
          <p:cNvSpPr/>
          <p:nvPr userDrawn="1"/>
        </p:nvSpPr>
        <p:spPr>
          <a:xfrm>
            <a:off x="0" y="5943600"/>
            <a:ext cx="12192000" cy="914400"/>
          </a:xfrm>
          <a:prstGeom prst="rect">
            <a:avLst/>
          </a:prstGeom>
          <a:solidFill>
            <a:srgbClr val="D9D9D9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5849" y="256837"/>
            <a:ext cx="10515600" cy="1325563"/>
          </a:xfrm>
        </p:spPr>
        <p:txBody>
          <a:bodyPr/>
          <a:lstStyle>
            <a:lvl1pPr>
              <a:defRPr b="1">
                <a:solidFill>
                  <a:srgbClr val="00000E"/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06975B-AEE5-E746-B6FA-2ED0B34B3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85511" y="6236038"/>
            <a:ext cx="4103214" cy="365125"/>
          </a:xfrm>
        </p:spPr>
        <p:txBody>
          <a:bodyPr/>
          <a:lstStyle>
            <a:lvl1pPr algn="r">
              <a:defRPr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957C11-3CA9-CB48-A968-510A56EFBB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91689" y="6163293"/>
            <a:ext cx="3018555" cy="505607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F9097F3-8BB7-DC4A-8F89-7D823A27BB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5848" y="1874837"/>
            <a:ext cx="10515599" cy="381873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18647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506" userDrawn="1">
          <p15:clr>
            <a:srgbClr val="FBAE40"/>
          </p15:clr>
        </p15:guide>
        <p15:guide id="4" pos="7174" userDrawn="1">
          <p15:clr>
            <a:srgbClr val="FBAE40"/>
          </p15:clr>
        </p15:guide>
        <p15:guide id="5" orient="horz" pos="3884" userDrawn="1">
          <p15:clr>
            <a:srgbClr val="FBAE40"/>
          </p15:clr>
        </p15:guide>
        <p15:guide id="6" orient="horz" pos="436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C6E7735-B9F5-5D4C-8145-196760F807DB}"/>
              </a:ext>
            </a:extLst>
          </p:cNvPr>
          <p:cNvSpPr/>
          <p:nvPr userDrawn="1"/>
        </p:nvSpPr>
        <p:spPr>
          <a:xfrm>
            <a:off x="0" y="5943600"/>
            <a:ext cx="12192000" cy="914400"/>
          </a:xfrm>
          <a:prstGeom prst="rect">
            <a:avLst/>
          </a:prstGeom>
          <a:solidFill>
            <a:srgbClr val="D9D9D9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745AE326-5B79-3C4D-B4E2-2AAF038B0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85511" y="6236038"/>
            <a:ext cx="4103214" cy="365125"/>
          </a:xfrm>
        </p:spPr>
        <p:txBody>
          <a:bodyPr/>
          <a:lstStyle>
            <a:lvl1pPr algn="r">
              <a:defRPr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4052CE-2C55-794D-A1DD-F7047ED279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91689" y="6163293"/>
            <a:ext cx="3018555" cy="50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291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ext / Righ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C435F93-09A7-074A-A758-16DD8A26C6D4}"/>
              </a:ext>
            </a:extLst>
          </p:cNvPr>
          <p:cNvSpPr/>
          <p:nvPr userDrawn="1"/>
        </p:nvSpPr>
        <p:spPr>
          <a:xfrm>
            <a:off x="9605" y="0"/>
            <a:ext cx="4583875" cy="6858000"/>
          </a:xfrm>
          <a:prstGeom prst="rect">
            <a:avLst/>
          </a:prstGeom>
          <a:solidFill>
            <a:srgbClr val="514F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9" y="457200"/>
            <a:ext cx="3018556" cy="1600200"/>
          </a:xfrm>
        </p:spPr>
        <p:txBody>
          <a:bodyPr anchor="b"/>
          <a:lstStyle>
            <a:lvl1pPr>
              <a:defRPr sz="3200" b="1" i="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Data Slide Title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232560"/>
            <a:ext cx="3018556" cy="363642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0591856B-BE58-CB4C-855C-9297C1244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85511" y="6236038"/>
            <a:ext cx="4103214" cy="365125"/>
          </a:xfrm>
        </p:spPr>
        <p:txBody>
          <a:bodyPr/>
          <a:lstStyle>
            <a:lvl1pPr algn="r">
              <a:defRPr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38987A96-13B1-55EC-CE05-EACA246CE4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2038" y="457200"/>
            <a:ext cx="7002462" cy="541178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514FA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0FC2C8-22C7-4C8D-FC95-6C4D4E1624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14895" y="6107258"/>
            <a:ext cx="3095349" cy="60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8126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ext / Right Ch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C435F93-09A7-074A-A758-16DD8A26C6D4}"/>
              </a:ext>
            </a:extLst>
          </p:cNvPr>
          <p:cNvSpPr/>
          <p:nvPr userDrawn="1"/>
        </p:nvSpPr>
        <p:spPr>
          <a:xfrm>
            <a:off x="0" y="0"/>
            <a:ext cx="4583875" cy="6858000"/>
          </a:xfrm>
          <a:prstGeom prst="rect">
            <a:avLst/>
          </a:prstGeom>
          <a:solidFill>
            <a:srgbClr val="F597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9" y="457200"/>
            <a:ext cx="3018556" cy="1600200"/>
          </a:xfrm>
        </p:spPr>
        <p:txBody>
          <a:bodyPr anchor="b"/>
          <a:lstStyle>
            <a:lvl1pPr>
              <a:defRPr sz="3200" b="1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Data Slide Title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232560"/>
            <a:ext cx="3018556" cy="363642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EDC63421-201F-044D-83E9-58CC40756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85511" y="6236038"/>
            <a:ext cx="4103214" cy="365125"/>
          </a:xfrm>
        </p:spPr>
        <p:txBody>
          <a:bodyPr/>
          <a:lstStyle>
            <a:lvl1pPr algn="r">
              <a:defRPr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EF55DF83-FB43-5514-6D37-263D1B3B6D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2038" y="457200"/>
            <a:ext cx="7002462" cy="541178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59718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CE0869-0DBA-1582-84D8-12611724D1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14895" y="6107258"/>
            <a:ext cx="3095349" cy="60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4546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ext / Right Char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C435F93-09A7-074A-A758-16DD8A26C6D4}"/>
              </a:ext>
            </a:extLst>
          </p:cNvPr>
          <p:cNvSpPr/>
          <p:nvPr userDrawn="1"/>
        </p:nvSpPr>
        <p:spPr>
          <a:xfrm>
            <a:off x="0" y="0"/>
            <a:ext cx="4583875" cy="6858000"/>
          </a:xfrm>
          <a:prstGeom prst="rect">
            <a:avLst/>
          </a:prstGeom>
          <a:solidFill>
            <a:srgbClr val="E030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9" y="457200"/>
            <a:ext cx="3018556" cy="1600200"/>
          </a:xfrm>
        </p:spPr>
        <p:txBody>
          <a:bodyPr anchor="b"/>
          <a:lstStyle>
            <a:lvl1pPr>
              <a:defRPr sz="3200" b="1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Data Slide Title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232560"/>
            <a:ext cx="3018556" cy="363642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F873661C-C92A-634F-854A-6ED889D67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85511" y="6236038"/>
            <a:ext cx="4103214" cy="365125"/>
          </a:xfrm>
        </p:spPr>
        <p:txBody>
          <a:bodyPr/>
          <a:lstStyle>
            <a:lvl1pPr algn="r">
              <a:defRPr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F08A1DE6-3276-5852-91AD-38D20F7485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2038" y="457200"/>
            <a:ext cx="7002462" cy="541178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E0309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C63F77-0F91-BAAC-1812-47846F3FBC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14895" y="6107258"/>
            <a:ext cx="3095349" cy="60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8774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ext / Right Char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C435F93-09A7-074A-A758-16DD8A26C6D4}"/>
              </a:ext>
            </a:extLst>
          </p:cNvPr>
          <p:cNvSpPr/>
          <p:nvPr userDrawn="1"/>
        </p:nvSpPr>
        <p:spPr>
          <a:xfrm>
            <a:off x="0" y="0"/>
            <a:ext cx="4583875" cy="6858000"/>
          </a:xfrm>
          <a:prstGeom prst="rect">
            <a:avLst/>
          </a:prstGeom>
          <a:solidFill>
            <a:srgbClr val="38A2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9" y="457200"/>
            <a:ext cx="3018556" cy="1600200"/>
          </a:xfrm>
        </p:spPr>
        <p:txBody>
          <a:bodyPr anchor="b"/>
          <a:lstStyle>
            <a:lvl1pPr>
              <a:defRPr sz="3200" b="1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Data Slide Title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232560"/>
            <a:ext cx="3018556" cy="363642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529CC36A-CE09-4E49-AD5F-43C8B509B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85511" y="6236038"/>
            <a:ext cx="4103214" cy="365125"/>
          </a:xfrm>
        </p:spPr>
        <p:txBody>
          <a:bodyPr/>
          <a:lstStyle>
            <a:lvl1pPr algn="r">
              <a:defRPr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5C54F3-B5D3-9BD1-A2D5-645F7FAC46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2038" y="457200"/>
            <a:ext cx="7002462" cy="541178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38A24D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C494C6-E5FB-FE81-55FB-66956F21BA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14895" y="6107258"/>
            <a:ext cx="3095349" cy="60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4528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Left Text /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8685E4-E859-EC46-823A-884AD2884509}"/>
              </a:ext>
            </a:extLst>
          </p:cNvPr>
          <p:cNvSpPr/>
          <p:nvPr userDrawn="1"/>
        </p:nvSpPr>
        <p:spPr>
          <a:xfrm>
            <a:off x="0" y="5943600"/>
            <a:ext cx="6096000" cy="914400"/>
          </a:xfrm>
          <a:prstGeom prst="rect">
            <a:avLst/>
          </a:prstGeom>
          <a:solidFill>
            <a:srgbClr val="D9D9D9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6000" y="0"/>
            <a:ext cx="6096000" cy="6857999"/>
          </a:xfrm>
          <a:solidFill>
            <a:schemeClr val="bg1">
              <a:lumMod val="75000"/>
              <a:alpha val="47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96B2682-BC26-4342-98A7-D9CB16B365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91689" y="6163293"/>
            <a:ext cx="3018555" cy="50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034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Left Text /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096000" cy="6857999"/>
          </a:xfrm>
          <a:solidFill>
            <a:schemeClr val="bg1">
              <a:lumMod val="75000"/>
              <a:alpha val="47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55244" y="457200"/>
            <a:ext cx="3932237" cy="1600200"/>
          </a:xfrm>
        </p:spPr>
        <p:txBody>
          <a:bodyPr anchor="b"/>
          <a:lstStyle>
            <a:lvl1pPr>
              <a:defRPr sz="3200" b="1"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5244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2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96B2682-BC26-4342-98A7-D9CB16B365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91692" y="6163293"/>
            <a:ext cx="3018549" cy="50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5693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ft Text /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6857999"/>
          </a:xfrm>
          <a:solidFill>
            <a:schemeClr val="bg1">
              <a:lumMod val="75000"/>
              <a:alpha val="47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0C12E80-B703-0FC9-9833-4A422F1D06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14895" y="6107258"/>
            <a:ext cx="3095349" cy="60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1560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&amp; Image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A5A7AA-FE94-4645-9F7D-204A6339B050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514F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24943" y="1122363"/>
            <a:ext cx="4637073" cy="2387600"/>
          </a:xfrm>
        </p:spPr>
        <p:txBody>
          <a:bodyPr anchor="b">
            <a:normAutofit/>
          </a:bodyPr>
          <a:lstStyle>
            <a:lvl1pPr algn="l">
              <a:defRPr sz="5400" b="1" i="0" baseline="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chapter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4943" y="3946454"/>
            <a:ext cx="4637073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BCCB14B-EC9A-DBFE-1269-3D83803A085A}"/>
              </a:ext>
            </a:extLst>
          </p:cNvPr>
          <p:cNvSpPr txBox="1">
            <a:spLocks/>
          </p:cNvSpPr>
          <p:nvPr userDrawn="1"/>
        </p:nvSpPr>
        <p:spPr>
          <a:xfrm>
            <a:off x="6660259" y="1122363"/>
            <a:ext cx="5102522" cy="5040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Metropolis" pitchFamily="2" charset="77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Metropolis" pitchFamily="2" charset="77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Metropolis" pitchFamily="2" charset="77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etropolis" pitchFamily="2" charset="77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etropolis" pitchFamily="2" charset="77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Click to e</a:t>
            </a:r>
          </a:p>
          <a:p>
            <a:r>
              <a:rPr lang="en-GB" dirty="0"/>
              <a:t>it Master subtitle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E9352DB-3D33-3343-C15F-F13656265E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4207" y="1095189"/>
            <a:ext cx="5254625" cy="1539727"/>
          </a:xfrm>
        </p:spPr>
        <p:txBody>
          <a:bodyPr>
            <a:normAutofit/>
          </a:bodyPr>
          <a:lstStyle>
            <a:lvl1pPr marL="0" indent="0" algn="ctr">
              <a:buNone/>
              <a:defRPr sz="5000" b="1">
                <a:solidFill>
                  <a:srgbClr val="514FA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61DAC0C-B492-54BD-06D7-017FC2AEC8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84950" y="2791325"/>
            <a:ext cx="5254625" cy="3371349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C14E85-E8DF-8BC9-ADE1-516BB013C5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14895" y="6107258"/>
            <a:ext cx="3095349" cy="60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4875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6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DFAB71-8449-838F-F2E3-262B661B04D1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957C11-3CA9-CB48-A968-510A56EFBB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91689" y="6163293"/>
            <a:ext cx="3018555" cy="5056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44E4FAB-67AE-8F65-C437-B65BDCF8C492}"/>
              </a:ext>
            </a:extLst>
          </p:cNvPr>
          <p:cNvSpPr txBox="1"/>
          <p:nvPr userDrawn="1"/>
        </p:nvSpPr>
        <p:spPr>
          <a:xfrm>
            <a:off x="4683244" y="-133055"/>
            <a:ext cx="7068457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00" b="1" i="0" dirty="0">
                <a:solidFill>
                  <a:srgbClr val="E03091"/>
                </a:solidFill>
                <a:latin typeface="Metropolis" pitchFamily="2" charset="77"/>
              </a:rPr>
              <a:t>Fairer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8DFA8D-E7A7-8634-6D49-962146743FE1}"/>
              </a:ext>
            </a:extLst>
          </p:cNvPr>
          <p:cNvSpPr txBox="1"/>
          <p:nvPr userDrawn="1"/>
        </p:nvSpPr>
        <p:spPr>
          <a:xfrm>
            <a:off x="4695770" y="1221136"/>
            <a:ext cx="7068457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00" b="1" i="0" dirty="0">
                <a:solidFill>
                  <a:srgbClr val="3FAAEC"/>
                </a:solidFill>
                <a:latin typeface="Metropolis" pitchFamily="2" charset="77"/>
              </a:rPr>
              <a:t>Stronger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704278-1D13-A059-11F7-F964CAA65F28}"/>
              </a:ext>
            </a:extLst>
          </p:cNvPr>
          <p:cNvSpPr txBox="1"/>
          <p:nvPr userDrawn="1"/>
        </p:nvSpPr>
        <p:spPr>
          <a:xfrm>
            <a:off x="4683244" y="2590383"/>
            <a:ext cx="7068457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00" b="1" i="0" dirty="0">
                <a:solidFill>
                  <a:srgbClr val="CADA30"/>
                </a:solidFill>
                <a:latin typeface="Metropolis" pitchFamily="2" charset="77"/>
              </a:rPr>
              <a:t>Cleaner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9E6006-3AAA-E2B8-E916-2BDA38C7A87C}"/>
              </a:ext>
            </a:extLst>
          </p:cNvPr>
          <p:cNvSpPr txBox="1"/>
          <p:nvPr userDrawn="1"/>
        </p:nvSpPr>
        <p:spPr>
          <a:xfrm>
            <a:off x="4695770" y="3945473"/>
            <a:ext cx="7605483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00" b="1" i="0" dirty="0">
                <a:solidFill>
                  <a:srgbClr val="F59718"/>
                </a:solidFill>
                <a:latin typeface="Metropolis" pitchFamily="2" charset="77"/>
              </a:rPr>
              <a:t>Connected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B6524B-1FE9-78E9-A00B-9AB22BC1940A}"/>
              </a:ext>
            </a:extLst>
          </p:cNvPr>
          <p:cNvSpPr txBox="1"/>
          <p:nvPr userDrawn="1"/>
        </p:nvSpPr>
        <p:spPr>
          <a:xfrm>
            <a:off x="4745873" y="5271320"/>
            <a:ext cx="7605483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00" b="1" i="0" dirty="0">
                <a:solidFill>
                  <a:srgbClr val="514FA1"/>
                </a:solidFill>
                <a:latin typeface="Metropolis" pitchFamily="2" charset="77"/>
              </a:rPr>
              <a:t>Vibrant</a:t>
            </a:r>
          </a:p>
        </p:txBody>
      </p:sp>
    </p:spTree>
    <p:extLst>
      <p:ext uri="{BB962C8B-B14F-4D97-AF65-F5344CB8AC3E}">
        <p14:creationId xmlns:p14="http://schemas.microsoft.com/office/powerpoint/2010/main" val="15692920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506" userDrawn="1">
          <p15:clr>
            <a:srgbClr val="FBAE40"/>
          </p15:clr>
        </p15:guide>
        <p15:guide id="4" pos="7174" userDrawn="1">
          <p15:clr>
            <a:srgbClr val="FBAE40"/>
          </p15:clr>
        </p15:guide>
        <p15:guide id="5" orient="horz" pos="3884" userDrawn="1">
          <p15:clr>
            <a:srgbClr val="FBAE40"/>
          </p15:clr>
        </p15:guide>
        <p15:guide id="6" orient="horz" pos="436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rectangle&#10;&#10;Description automatically generated">
            <a:extLst>
              <a:ext uri="{FF2B5EF4-FFF2-40B4-BE49-F238E27FC236}">
                <a16:creationId xmlns:a16="http://schemas.microsoft.com/office/drawing/2014/main" id="{D1F6FD5C-2E08-0149-8A2B-0185204D97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4419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6706A98-23EE-DE47-8090-D958281CB27C}"/>
              </a:ext>
            </a:extLst>
          </p:cNvPr>
          <p:cNvSpPr/>
          <p:nvPr userDrawn="1"/>
        </p:nvSpPr>
        <p:spPr>
          <a:xfrm>
            <a:off x="0" y="5943600"/>
            <a:ext cx="12192000" cy="914400"/>
          </a:xfrm>
          <a:prstGeom prst="rect">
            <a:avLst/>
          </a:prstGeom>
          <a:solidFill>
            <a:srgbClr val="D9D9D9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06975B-AEE5-E746-B6FA-2ED0B34B3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85511" y="6236038"/>
            <a:ext cx="4103214" cy="365125"/>
          </a:xfrm>
        </p:spPr>
        <p:txBody>
          <a:bodyPr/>
          <a:lstStyle>
            <a:lvl1pPr algn="r">
              <a:defRPr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957C11-3CA9-CB48-A968-510A56EFBB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91689" y="6163293"/>
            <a:ext cx="3018555" cy="50560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B7CFFA5-0149-D668-9E08-BC6B61FCB441}"/>
              </a:ext>
            </a:extLst>
          </p:cNvPr>
          <p:cNvSpPr/>
          <p:nvPr userDrawn="1"/>
        </p:nvSpPr>
        <p:spPr>
          <a:xfrm>
            <a:off x="0" y="-8838"/>
            <a:ext cx="12192000" cy="1239453"/>
          </a:xfrm>
          <a:prstGeom prst="rect">
            <a:avLst/>
          </a:prstGeom>
          <a:solidFill>
            <a:srgbClr val="9A2D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406" y="-4419"/>
            <a:ext cx="10307050" cy="1239454"/>
          </a:xfrm>
        </p:spPr>
        <p:txBody>
          <a:bodyPr>
            <a:normAutofit/>
          </a:bodyPr>
          <a:lstStyle>
            <a:lvl1pPr algn="r">
              <a:defRPr sz="3600" b="1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C66E80AB-39C4-3599-B380-2258AFEAE6B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65316" y="-57825"/>
            <a:ext cx="1371600" cy="1376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918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506" userDrawn="1">
          <p15:clr>
            <a:srgbClr val="FBAE40"/>
          </p15:clr>
        </p15:guide>
        <p15:guide id="4" pos="7174" userDrawn="1">
          <p15:clr>
            <a:srgbClr val="FBAE40"/>
          </p15:clr>
        </p15:guide>
        <p15:guide id="5" orient="horz" pos="3884" userDrawn="1">
          <p15:clr>
            <a:srgbClr val="FBAE40"/>
          </p15:clr>
        </p15:guide>
        <p15:guide id="6" orient="horz" pos="436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1F6FD5C-2E08-0149-8A2B-0185204D97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6706A98-23EE-DE47-8090-D958281CB27C}"/>
              </a:ext>
            </a:extLst>
          </p:cNvPr>
          <p:cNvSpPr/>
          <p:nvPr userDrawn="1"/>
        </p:nvSpPr>
        <p:spPr>
          <a:xfrm>
            <a:off x="0" y="5943600"/>
            <a:ext cx="12192000" cy="914400"/>
          </a:xfrm>
          <a:prstGeom prst="rect">
            <a:avLst/>
          </a:prstGeom>
          <a:solidFill>
            <a:srgbClr val="D9D9D9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06975B-AEE5-E746-B6FA-2ED0B34B3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85511" y="6236038"/>
            <a:ext cx="4103214" cy="365125"/>
          </a:xfrm>
        </p:spPr>
        <p:txBody>
          <a:bodyPr/>
          <a:lstStyle>
            <a:lvl1pPr algn="r">
              <a:defRPr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957C11-3CA9-CB48-A968-510A56EFBB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91689" y="6163293"/>
            <a:ext cx="3018555" cy="50560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CDF2FFD-E01A-7764-F402-C420FB15962F}"/>
              </a:ext>
            </a:extLst>
          </p:cNvPr>
          <p:cNvSpPr/>
          <p:nvPr userDrawn="1"/>
        </p:nvSpPr>
        <p:spPr>
          <a:xfrm>
            <a:off x="0" y="-4419"/>
            <a:ext cx="12192000" cy="1239453"/>
          </a:xfrm>
          <a:prstGeom prst="rect">
            <a:avLst/>
          </a:prstGeom>
          <a:solidFill>
            <a:srgbClr val="3FAA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406" y="-4419"/>
            <a:ext cx="10307050" cy="1239454"/>
          </a:xfrm>
        </p:spPr>
        <p:txBody>
          <a:bodyPr>
            <a:normAutofit/>
          </a:bodyPr>
          <a:lstStyle>
            <a:lvl1pPr algn="r">
              <a:defRPr sz="3600" b="1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4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700253E5-2922-E8BA-70C5-3A64EF9FED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48987" y="-37077"/>
            <a:ext cx="1354781" cy="1359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1525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506" userDrawn="1">
          <p15:clr>
            <a:srgbClr val="FBAE40"/>
          </p15:clr>
        </p15:guide>
        <p15:guide id="4" pos="7174" userDrawn="1">
          <p15:clr>
            <a:srgbClr val="FBAE40"/>
          </p15:clr>
        </p15:guide>
        <p15:guide id="5" orient="horz" pos="3884" userDrawn="1">
          <p15:clr>
            <a:srgbClr val="FBAE40"/>
          </p15:clr>
        </p15:guide>
        <p15:guide id="6" orient="horz" pos="436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1F6FD5C-2E08-0149-8A2B-0185204D97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6706A98-23EE-DE47-8090-D958281CB27C}"/>
              </a:ext>
            </a:extLst>
          </p:cNvPr>
          <p:cNvSpPr/>
          <p:nvPr userDrawn="1"/>
        </p:nvSpPr>
        <p:spPr>
          <a:xfrm>
            <a:off x="0" y="5943600"/>
            <a:ext cx="12192000" cy="914400"/>
          </a:xfrm>
          <a:prstGeom prst="rect">
            <a:avLst/>
          </a:prstGeom>
          <a:solidFill>
            <a:srgbClr val="D9D9D9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06975B-AEE5-E746-B6FA-2ED0B34B3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85511" y="6236038"/>
            <a:ext cx="4103214" cy="365125"/>
          </a:xfrm>
        </p:spPr>
        <p:txBody>
          <a:bodyPr/>
          <a:lstStyle>
            <a:lvl1pPr algn="r">
              <a:defRPr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957C11-3CA9-CB48-A968-510A56EFBB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91689" y="6163293"/>
            <a:ext cx="3018555" cy="50560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EBAB81C-EE87-D964-28DB-4A4597D52250}"/>
              </a:ext>
            </a:extLst>
          </p:cNvPr>
          <p:cNvSpPr/>
          <p:nvPr userDrawn="1"/>
        </p:nvSpPr>
        <p:spPr>
          <a:xfrm>
            <a:off x="0" y="-4419"/>
            <a:ext cx="12192000" cy="1239453"/>
          </a:xfrm>
          <a:prstGeom prst="rect">
            <a:avLst/>
          </a:prstGeom>
          <a:solidFill>
            <a:srgbClr val="CADA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406" y="-4419"/>
            <a:ext cx="10307050" cy="1239454"/>
          </a:xfrm>
        </p:spPr>
        <p:txBody>
          <a:bodyPr>
            <a:normAutofit/>
          </a:bodyPr>
          <a:lstStyle>
            <a:lvl1pPr algn="r">
              <a:defRPr sz="3600" b="1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3FE14BEA-DFA1-2F81-4201-938B46C3320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32658" y="-69735"/>
            <a:ext cx="1355271" cy="1360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0757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506" userDrawn="1">
          <p15:clr>
            <a:srgbClr val="FBAE40"/>
          </p15:clr>
        </p15:guide>
        <p15:guide id="4" pos="7174" userDrawn="1">
          <p15:clr>
            <a:srgbClr val="FBAE40"/>
          </p15:clr>
        </p15:guide>
        <p15:guide id="5" orient="horz" pos="3884" userDrawn="1">
          <p15:clr>
            <a:srgbClr val="FBAE40"/>
          </p15:clr>
        </p15:guide>
        <p15:guide id="6" orient="horz" pos="436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1F6FD5C-2E08-0149-8A2B-0185204D97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6706A98-23EE-DE47-8090-D958281CB27C}"/>
              </a:ext>
            </a:extLst>
          </p:cNvPr>
          <p:cNvSpPr/>
          <p:nvPr userDrawn="1"/>
        </p:nvSpPr>
        <p:spPr>
          <a:xfrm>
            <a:off x="0" y="5943600"/>
            <a:ext cx="12192000" cy="914400"/>
          </a:xfrm>
          <a:prstGeom prst="rect">
            <a:avLst/>
          </a:prstGeom>
          <a:solidFill>
            <a:srgbClr val="D9D9D9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06975B-AEE5-E746-B6FA-2ED0B34B3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85511" y="6236038"/>
            <a:ext cx="4103214" cy="365125"/>
          </a:xfrm>
        </p:spPr>
        <p:txBody>
          <a:bodyPr/>
          <a:lstStyle>
            <a:lvl1pPr algn="r">
              <a:defRPr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957C11-3CA9-CB48-A968-510A56EFBB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91689" y="6163293"/>
            <a:ext cx="3018555" cy="50560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A15F235-67A8-CC3D-FDEF-441806C9245A}"/>
              </a:ext>
            </a:extLst>
          </p:cNvPr>
          <p:cNvSpPr/>
          <p:nvPr userDrawn="1"/>
        </p:nvSpPr>
        <p:spPr>
          <a:xfrm>
            <a:off x="0" y="-4419"/>
            <a:ext cx="12192000" cy="1239453"/>
          </a:xfrm>
          <a:prstGeom prst="rect">
            <a:avLst/>
          </a:prstGeom>
          <a:solidFill>
            <a:srgbClr val="F597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406" y="-4419"/>
            <a:ext cx="10307050" cy="1239454"/>
          </a:xfrm>
        </p:spPr>
        <p:txBody>
          <a:bodyPr>
            <a:normAutofit/>
          </a:bodyPr>
          <a:lstStyle>
            <a:lvl1pPr algn="r">
              <a:defRPr sz="3600" b="1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B7659713-BA3D-E452-E4E4-27E9574EAC6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-7255"/>
            <a:ext cx="1234978" cy="123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705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506" userDrawn="1">
          <p15:clr>
            <a:srgbClr val="FBAE40"/>
          </p15:clr>
        </p15:guide>
        <p15:guide id="4" pos="7174" userDrawn="1">
          <p15:clr>
            <a:srgbClr val="FBAE40"/>
          </p15:clr>
        </p15:guide>
        <p15:guide id="5" orient="horz" pos="3884" userDrawn="1">
          <p15:clr>
            <a:srgbClr val="FBAE40"/>
          </p15:clr>
        </p15:guide>
        <p15:guide id="6" orient="horz" pos="436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1F6FD5C-2E08-0149-8A2B-0185204D97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6706A98-23EE-DE47-8090-D958281CB27C}"/>
              </a:ext>
            </a:extLst>
          </p:cNvPr>
          <p:cNvSpPr/>
          <p:nvPr userDrawn="1"/>
        </p:nvSpPr>
        <p:spPr>
          <a:xfrm>
            <a:off x="0" y="5943600"/>
            <a:ext cx="12192000" cy="914400"/>
          </a:xfrm>
          <a:prstGeom prst="rect">
            <a:avLst/>
          </a:prstGeom>
          <a:solidFill>
            <a:srgbClr val="D9D9D9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06975B-AEE5-E746-B6FA-2ED0B34B3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85511" y="6236038"/>
            <a:ext cx="4103214" cy="365125"/>
          </a:xfrm>
        </p:spPr>
        <p:txBody>
          <a:bodyPr/>
          <a:lstStyle>
            <a:lvl1pPr algn="r">
              <a:defRPr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957C11-3CA9-CB48-A968-510A56EFBB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91689" y="6163293"/>
            <a:ext cx="3018555" cy="50560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25A4BB4-FB79-87C8-7A6D-8E09606EA538}"/>
              </a:ext>
            </a:extLst>
          </p:cNvPr>
          <p:cNvSpPr/>
          <p:nvPr userDrawn="1"/>
        </p:nvSpPr>
        <p:spPr>
          <a:xfrm>
            <a:off x="0" y="-9431"/>
            <a:ext cx="12192000" cy="1239453"/>
          </a:xfrm>
          <a:prstGeom prst="rect">
            <a:avLst/>
          </a:prstGeom>
          <a:solidFill>
            <a:srgbClr val="E138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F74DE2A-B480-D731-8814-01C63441C42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-16440"/>
            <a:ext cx="1255361" cy="12599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406" y="-4419"/>
            <a:ext cx="10307050" cy="1239454"/>
          </a:xfrm>
        </p:spPr>
        <p:txBody>
          <a:bodyPr>
            <a:normAutofit/>
          </a:bodyPr>
          <a:lstStyle>
            <a:lvl1pPr algn="r">
              <a:defRPr sz="3600" b="1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0377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506" userDrawn="1">
          <p15:clr>
            <a:srgbClr val="FBAE40"/>
          </p15:clr>
        </p15:guide>
        <p15:guide id="4" pos="7174" userDrawn="1">
          <p15:clr>
            <a:srgbClr val="FBAE40"/>
          </p15:clr>
        </p15:guide>
        <p15:guide id="5" orient="horz" pos="3884" userDrawn="1">
          <p15:clr>
            <a:srgbClr val="FBAE40"/>
          </p15:clr>
        </p15:guide>
        <p15:guide id="6" orient="horz" pos="436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E407D7-CF33-5172-BBA3-482590895C50}"/>
              </a:ext>
            </a:extLst>
          </p:cNvPr>
          <p:cNvSpPr/>
          <p:nvPr userDrawn="1"/>
        </p:nvSpPr>
        <p:spPr>
          <a:xfrm>
            <a:off x="0" y="0"/>
            <a:ext cx="12206213" cy="6858000"/>
          </a:xfrm>
          <a:prstGeom prst="rect">
            <a:avLst/>
          </a:prstGeom>
          <a:solidFill>
            <a:srgbClr val="E030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2C80FE-B223-6706-EF90-995D0637DF63}"/>
              </a:ext>
            </a:extLst>
          </p:cNvPr>
          <p:cNvSpPr txBox="1"/>
          <p:nvPr userDrawn="1"/>
        </p:nvSpPr>
        <p:spPr>
          <a:xfrm>
            <a:off x="675476" y="-305127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chemeClr val="bg1"/>
                </a:solidFill>
                <a:latin typeface="Metropolis Extra Bold" pitchFamily="2" charset="77"/>
              </a:rPr>
              <a:t>Fairer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C4166B-F152-FF07-D012-4EF9D71291B7}"/>
              </a:ext>
            </a:extLst>
          </p:cNvPr>
          <p:cNvSpPr txBox="1"/>
          <p:nvPr userDrawn="1"/>
        </p:nvSpPr>
        <p:spPr>
          <a:xfrm>
            <a:off x="684382" y="740650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chemeClr val="bg1"/>
                </a:solidFill>
                <a:latin typeface="Metropolis Extra Bold" pitchFamily="2" charset="77"/>
              </a:rPr>
              <a:t>Stronger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3CF254-13D7-1046-D5D9-C449ECAFF79D}"/>
              </a:ext>
            </a:extLst>
          </p:cNvPr>
          <p:cNvSpPr txBox="1"/>
          <p:nvPr userDrawn="1"/>
        </p:nvSpPr>
        <p:spPr>
          <a:xfrm>
            <a:off x="707443" y="1834425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chemeClr val="tx1"/>
                </a:solidFill>
                <a:latin typeface="Metropolis Extra Bold" pitchFamily="2" charset="77"/>
              </a:rPr>
              <a:t>This is us.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A9F1FA-289F-11A3-83E0-C9D6847BDAF1}"/>
              </a:ext>
            </a:extLst>
          </p:cNvPr>
          <p:cNvSpPr txBox="1"/>
          <p:nvPr userDrawn="1"/>
        </p:nvSpPr>
        <p:spPr>
          <a:xfrm>
            <a:off x="664911" y="2828835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chemeClr val="bg1"/>
                </a:solidFill>
                <a:latin typeface="Metropolis Extra Bold" pitchFamily="2" charset="77"/>
              </a:rPr>
              <a:t>Cleaner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DEB232-12D4-C01D-B381-B84FF222986D}"/>
              </a:ext>
            </a:extLst>
          </p:cNvPr>
          <p:cNvSpPr txBox="1"/>
          <p:nvPr userDrawn="1"/>
        </p:nvSpPr>
        <p:spPr>
          <a:xfrm>
            <a:off x="664911" y="3889491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chemeClr val="bg1"/>
                </a:solidFill>
                <a:latin typeface="Metropolis Extra Bold" pitchFamily="2" charset="77"/>
              </a:rPr>
              <a:t>Connected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80004A-C6DF-A8FA-16D6-F3C5ED98672B}"/>
              </a:ext>
            </a:extLst>
          </p:cNvPr>
          <p:cNvSpPr txBox="1"/>
          <p:nvPr userDrawn="1"/>
        </p:nvSpPr>
        <p:spPr>
          <a:xfrm>
            <a:off x="697063" y="4931832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chemeClr val="bg1"/>
                </a:solidFill>
                <a:latin typeface="Metropolis Extra Bold" pitchFamily="2" charset="77"/>
              </a:rPr>
              <a:t>Vibrant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C75037-B4C6-5FD7-A1CF-0447FC2B5480}"/>
              </a:ext>
            </a:extLst>
          </p:cNvPr>
          <p:cNvSpPr txBox="1"/>
          <p:nvPr userDrawn="1"/>
        </p:nvSpPr>
        <p:spPr>
          <a:xfrm>
            <a:off x="675797" y="5968867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chemeClr val="bg1"/>
                </a:solidFill>
                <a:latin typeface="Metropolis Extra Bold" pitchFamily="2" charset="77"/>
              </a:rPr>
              <a:t>Fairer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3049E01-E347-07C0-B5FD-C47B4EE38D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467944" y="3048294"/>
            <a:ext cx="3884216" cy="76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3800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E407D7-CF33-5172-BBA3-482590895C50}"/>
              </a:ext>
            </a:extLst>
          </p:cNvPr>
          <p:cNvSpPr/>
          <p:nvPr userDrawn="1"/>
        </p:nvSpPr>
        <p:spPr>
          <a:xfrm>
            <a:off x="-84221" y="0"/>
            <a:ext cx="12290433" cy="6858000"/>
          </a:xfrm>
          <a:prstGeom prst="rect">
            <a:avLst/>
          </a:prstGeom>
          <a:solidFill>
            <a:srgbClr val="3FAA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2C80FE-B223-6706-EF90-995D0637DF63}"/>
              </a:ext>
            </a:extLst>
          </p:cNvPr>
          <p:cNvSpPr txBox="1"/>
          <p:nvPr userDrawn="1"/>
        </p:nvSpPr>
        <p:spPr>
          <a:xfrm>
            <a:off x="661321" y="-285401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rgbClr val="184AA2"/>
                </a:solidFill>
                <a:latin typeface="Metropolis Extra Bold" pitchFamily="2" charset="77"/>
              </a:rPr>
              <a:t>Fairer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C4166B-F152-FF07-D012-4EF9D71291B7}"/>
              </a:ext>
            </a:extLst>
          </p:cNvPr>
          <p:cNvSpPr txBox="1"/>
          <p:nvPr userDrawn="1"/>
        </p:nvSpPr>
        <p:spPr>
          <a:xfrm>
            <a:off x="684382" y="740650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rgbClr val="184AA2"/>
                </a:solidFill>
                <a:latin typeface="Metropolis Extra Bold" pitchFamily="2" charset="77"/>
              </a:rPr>
              <a:t>Stronger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3CF254-13D7-1046-D5D9-C449ECAFF79D}"/>
              </a:ext>
            </a:extLst>
          </p:cNvPr>
          <p:cNvSpPr txBox="1"/>
          <p:nvPr userDrawn="1"/>
        </p:nvSpPr>
        <p:spPr>
          <a:xfrm>
            <a:off x="707443" y="1834425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chemeClr val="bg1"/>
                </a:solidFill>
                <a:latin typeface="Metropolis Extra Bold" pitchFamily="2" charset="77"/>
              </a:rPr>
              <a:t>This is us.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A9F1FA-289F-11A3-83E0-C9D6847BDAF1}"/>
              </a:ext>
            </a:extLst>
          </p:cNvPr>
          <p:cNvSpPr txBox="1"/>
          <p:nvPr userDrawn="1"/>
        </p:nvSpPr>
        <p:spPr>
          <a:xfrm>
            <a:off x="664911" y="2828835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rgbClr val="184AA2"/>
                </a:solidFill>
                <a:latin typeface="Metropolis Extra Bold" pitchFamily="2" charset="77"/>
              </a:rPr>
              <a:t>Cleaner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DEB232-12D4-C01D-B381-B84FF222986D}"/>
              </a:ext>
            </a:extLst>
          </p:cNvPr>
          <p:cNvSpPr txBox="1"/>
          <p:nvPr userDrawn="1"/>
        </p:nvSpPr>
        <p:spPr>
          <a:xfrm>
            <a:off x="664911" y="3889491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rgbClr val="184AA2"/>
                </a:solidFill>
                <a:latin typeface="Metropolis Extra Bold" pitchFamily="2" charset="77"/>
              </a:rPr>
              <a:t>Connected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80004A-C6DF-A8FA-16D6-F3C5ED98672B}"/>
              </a:ext>
            </a:extLst>
          </p:cNvPr>
          <p:cNvSpPr txBox="1"/>
          <p:nvPr userDrawn="1"/>
        </p:nvSpPr>
        <p:spPr>
          <a:xfrm>
            <a:off x="697063" y="4931832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rgbClr val="184AA2"/>
                </a:solidFill>
                <a:latin typeface="Metropolis Extra Bold" pitchFamily="2" charset="77"/>
              </a:rPr>
              <a:t>Vibrant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C75037-B4C6-5FD7-A1CF-0447FC2B5480}"/>
              </a:ext>
            </a:extLst>
          </p:cNvPr>
          <p:cNvSpPr txBox="1"/>
          <p:nvPr userDrawn="1"/>
        </p:nvSpPr>
        <p:spPr>
          <a:xfrm>
            <a:off x="675797" y="5968867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rgbClr val="184AA2"/>
                </a:solidFill>
                <a:latin typeface="Metropolis Extra Bold" pitchFamily="2" charset="77"/>
              </a:rPr>
              <a:t>Fairer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75CFBC1-64F5-5CD6-F0DD-A8CD45E1D3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467944" y="3048294"/>
            <a:ext cx="3884216" cy="76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1154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E407D7-CF33-5172-BBA3-482590895C50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597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2C80FE-B223-6706-EF90-995D0637DF63}"/>
              </a:ext>
            </a:extLst>
          </p:cNvPr>
          <p:cNvSpPr txBox="1"/>
          <p:nvPr userDrawn="1"/>
        </p:nvSpPr>
        <p:spPr>
          <a:xfrm>
            <a:off x="675476" y="-305127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rgbClr val="E1383C"/>
                </a:solidFill>
                <a:latin typeface="Metropolis Extra Bold" pitchFamily="2" charset="77"/>
              </a:rPr>
              <a:t>Fairer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C4166B-F152-FF07-D012-4EF9D71291B7}"/>
              </a:ext>
            </a:extLst>
          </p:cNvPr>
          <p:cNvSpPr txBox="1"/>
          <p:nvPr userDrawn="1"/>
        </p:nvSpPr>
        <p:spPr>
          <a:xfrm>
            <a:off x="684382" y="740650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rgbClr val="E1383C"/>
                </a:solidFill>
                <a:latin typeface="Metropolis Extra Bold" pitchFamily="2" charset="77"/>
              </a:rPr>
              <a:t>Stronger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3CF254-13D7-1046-D5D9-C449ECAFF79D}"/>
              </a:ext>
            </a:extLst>
          </p:cNvPr>
          <p:cNvSpPr txBox="1"/>
          <p:nvPr userDrawn="1"/>
        </p:nvSpPr>
        <p:spPr>
          <a:xfrm>
            <a:off x="707443" y="1834425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chemeClr val="bg1"/>
                </a:solidFill>
                <a:latin typeface="Metropolis Extra Bold" pitchFamily="2" charset="77"/>
              </a:rPr>
              <a:t>This is us.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A9F1FA-289F-11A3-83E0-C9D6847BDAF1}"/>
              </a:ext>
            </a:extLst>
          </p:cNvPr>
          <p:cNvSpPr txBox="1"/>
          <p:nvPr userDrawn="1"/>
        </p:nvSpPr>
        <p:spPr>
          <a:xfrm>
            <a:off x="664911" y="2828835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rgbClr val="E1383C"/>
                </a:solidFill>
                <a:latin typeface="Metropolis Extra Bold" pitchFamily="2" charset="77"/>
              </a:rPr>
              <a:t>Cleaner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DEB232-12D4-C01D-B381-B84FF222986D}"/>
              </a:ext>
            </a:extLst>
          </p:cNvPr>
          <p:cNvSpPr txBox="1"/>
          <p:nvPr userDrawn="1"/>
        </p:nvSpPr>
        <p:spPr>
          <a:xfrm>
            <a:off x="664911" y="3889491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rgbClr val="E1383C"/>
                </a:solidFill>
                <a:latin typeface="Metropolis Extra Bold" pitchFamily="2" charset="77"/>
              </a:rPr>
              <a:t>Connected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80004A-C6DF-A8FA-16D6-F3C5ED98672B}"/>
              </a:ext>
            </a:extLst>
          </p:cNvPr>
          <p:cNvSpPr txBox="1"/>
          <p:nvPr userDrawn="1"/>
        </p:nvSpPr>
        <p:spPr>
          <a:xfrm>
            <a:off x="697063" y="4931832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rgbClr val="E1383C"/>
                </a:solidFill>
                <a:latin typeface="Metropolis Extra Bold" pitchFamily="2" charset="77"/>
              </a:rPr>
              <a:t>Vibrant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C75037-B4C6-5FD7-A1CF-0447FC2B5480}"/>
              </a:ext>
            </a:extLst>
          </p:cNvPr>
          <p:cNvSpPr txBox="1"/>
          <p:nvPr userDrawn="1"/>
        </p:nvSpPr>
        <p:spPr>
          <a:xfrm>
            <a:off x="675797" y="5968867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rgbClr val="E1383C"/>
                </a:solidFill>
                <a:latin typeface="Metropolis Extra Bold" pitchFamily="2" charset="77"/>
              </a:rPr>
              <a:t>Fairer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451FEF4-BE77-C15D-2DB1-DC8C2013B5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467944" y="3048294"/>
            <a:ext cx="3884216" cy="76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7669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E407D7-CF33-5172-BBA3-482590895C50}"/>
              </a:ext>
            </a:extLst>
          </p:cNvPr>
          <p:cNvSpPr/>
          <p:nvPr userDrawn="1"/>
        </p:nvSpPr>
        <p:spPr>
          <a:xfrm>
            <a:off x="3580" y="-10634"/>
            <a:ext cx="12192000" cy="6868633"/>
          </a:xfrm>
          <a:prstGeom prst="rect">
            <a:avLst/>
          </a:prstGeom>
          <a:solidFill>
            <a:srgbClr val="514F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2C80FE-B223-6706-EF90-995D0637DF63}"/>
              </a:ext>
            </a:extLst>
          </p:cNvPr>
          <p:cNvSpPr txBox="1"/>
          <p:nvPr userDrawn="1"/>
        </p:nvSpPr>
        <p:spPr>
          <a:xfrm>
            <a:off x="675476" y="-305127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chemeClr val="bg1"/>
                </a:solidFill>
                <a:latin typeface="Metropolis Extra Bold" pitchFamily="2" charset="77"/>
              </a:rPr>
              <a:t>Fairer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C4166B-F152-FF07-D012-4EF9D71291B7}"/>
              </a:ext>
            </a:extLst>
          </p:cNvPr>
          <p:cNvSpPr txBox="1"/>
          <p:nvPr userDrawn="1"/>
        </p:nvSpPr>
        <p:spPr>
          <a:xfrm>
            <a:off x="684382" y="740650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chemeClr val="bg1"/>
                </a:solidFill>
                <a:latin typeface="Metropolis Extra Bold" pitchFamily="2" charset="77"/>
              </a:rPr>
              <a:t>Stronger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3CF254-13D7-1046-D5D9-C449ECAFF79D}"/>
              </a:ext>
            </a:extLst>
          </p:cNvPr>
          <p:cNvSpPr txBox="1"/>
          <p:nvPr userDrawn="1"/>
        </p:nvSpPr>
        <p:spPr>
          <a:xfrm>
            <a:off x="707443" y="1834425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rgbClr val="FFD72B"/>
                </a:solidFill>
                <a:latin typeface="Metropolis Extra Bold" pitchFamily="2" charset="77"/>
              </a:rPr>
              <a:t>This is us.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A9F1FA-289F-11A3-83E0-C9D6847BDAF1}"/>
              </a:ext>
            </a:extLst>
          </p:cNvPr>
          <p:cNvSpPr txBox="1"/>
          <p:nvPr userDrawn="1"/>
        </p:nvSpPr>
        <p:spPr>
          <a:xfrm>
            <a:off x="664911" y="2828835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chemeClr val="bg1"/>
                </a:solidFill>
                <a:latin typeface="Metropolis Extra Bold" pitchFamily="2" charset="77"/>
              </a:rPr>
              <a:t>Cleaner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DEB232-12D4-C01D-B381-B84FF222986D}"/>
              </a:ext>
            </a:extLst>
          </p:cNvPr>
          <p:cNvSpPr txBox="1"/>
          <p:nvPr userDrawn="1"/>
        </p:nvSpPr>
        <p:spPr>
          <a:xfrm>
            <a:off x="664911" y="3889491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chemeClr val="bg1"/>
                </a:solidFill>
                <a:latin typeface="Metropolis Extra Bold" pitchFamily="2" charset="77"/>
              </a:rPr>
              <a:t>Connected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80004A-C6DF-A8FA-16D6-F3C5ED98672B}"/>
              </a:ext>
            </a:extLst>
          </p:cNvPr>
          <p:cNvSpPr txBox="1"/>
          <p:nvPr userDrawn="1"/>
        </p:nvSpPr>
        <p:spPr>
          <a:xfrm>
            <a:off x="697063" y="4931832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chemeClr val="bg1"/>
                </a:solidFill>
                <a:latin typeface="Metropolis Extra Bold" pitchFamily="2" charset="77"/>
              </a:rPr>
              <a:t>Vibrant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C75037-B4C6-5FD7-A1CF-0447FC2B5480}"/>
              </a:ext>
            </a:extLst>
          </p:cNvPr>
          <p:cNvSpPr txBox="1"/>
          <p:nvPr userDrawn="1"/>
        </p:nvSpPr>
        <p:spPr>
          <a:xfrm>
            <a:off x="675797" y="5968867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chemeClr val="bg1"/>
                </a:solidFill>
                <a:latin typeface="Metropolis Extra Bold" pitchFamily="2" charset="77"/>
              </a:rPr>
              <a:t>Fairer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44B1FE-02E9-B124-C1EA-04C4A48119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467944" y="3048294"/>
            <a:ext cx="3884216" cy="76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400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36EE27B-81BC-6E7D-5A99-E158C765DA25}"/>
              </a:ext>
            </a:extLst>
          </p:cNvPr>
          <p:cNvSpPr/>
          <p:nvPr userDrawn="1"/>
        </p:nvSpPr>
        <p:spPr>
          <a:xfrm>
            <a:off x="17258" y="0"/>
            <a:ext cx="12192000" cy="6858000"/>
          </a:xfrm>
          <a:prstGeom prst="rect">
            <a:avLst/>
          </a:prstGeom>
          <a:solidFill>
            <a:srgbClr val="F597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800" b="1" i="0" baseline="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chapter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200" b="0" i="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FEEDAC-92D0-B49D-6BEB-9509C81B13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548325" y="6107258"/>
            <a:ext cx="3095349" cy="60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655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E407D7-CF33-5172-BBA3-482590895C50}"/>
              </a:ext>
            </a:extLst>
          </p:cNvPr>
          <p:cNvSpPr/>
          <p:nvPr userDrawn="1"/>
        </p:nvSpPr>
        <p:spPr>
          <a:xfrm>
            <a:off x="3580" y="-10634"/>
            <a:ext cx="12192000" cy="6868634"/>
          </a:xfrm>
          <a:prstGeom prst="rect">
            <a:avLst/>
          </a:prstGeom>
          <a:solidFill>
            <a:srgbClr val="38A2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2C80FE-B223-6706-EF90-995D0637DF63}"/>
              </a:ext>
            </a:extLst>
          </p:cNvPr>
          <p:cNvSpPr txBox="1"/>
          <p:nvPr userDrawn="1"/>
        </p:nvSpPr>
        <p:spPr>
          <a:xfrm>
            <a:off x="675476" y="-305127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chemeClr val="bg1"/>
                </a:solidFill>
                <a:latin typeface="Metropolis Extra Bold" pitchFamily="2" charset="77"/>
              </a:rPr>
              <a:t>Fairer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C4166B-F152-FF07-D012-4EF9D71291B7}"/>
              </a:ext>
            </a:extLst>
          </p:cNvPr>
          <p:cNvSpPr txBox="1"/>
          <p:nvPr userDrawn="1"/>
        </p:nvSpPr>
        <p:spPr>
          <a:xfrm>
            <a:off x="684382" y="740650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chemeClr val="bg1"/>
                </a:solidFill>
                <a:latin typeface="Metropolis Extra Bold" pitchFamily="2" charset="77"/>
              </a:rPr>
              <a:t>Stronger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3CF254-13D7-1046-D5D9-C449ECAFF79D}"/>
              </a:ext>
            </a:extLst>
          </p:cNvPr>
          <p:cNvSpPr txBox="1"/>
          <p:nvPr userDrawn="1"/>
        </p:nvSpPr>
        <p:spPr>
          <a:xfrm>
            <a:off x="707443" y="1834425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rgbClr val="FFD72B"/>
                </a:solidFill>
                <a:latin typeface="Metropolis Extra Bold" pitchFamily="2" charset="77"/>
              </a:rPr>
              <a:t>This is us.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A9F1FA-289F-11A3-83E0-C9D6847BDAF1}"/>
              </a:ext>
            </a:extLst>
          </p:cNvPr>
          <p:cNvSpPr txBox="1"/>
          <p:nvPr userDrawn="1"/>
        </p:nvSpPr>
        <p:spPr>
          <a:xfrm>
            <a:off x="664911" y="2828835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chemeClr val="bg1"/>
                </a:solidFill>
                <a:latin typeface="Metropolis Extra Bold" pitchFamily="2" charset="77"/>
              </a:rPr>
              <a:t>Cleaner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DEB232-12D4-C01D-B381-B84FF222986D}"/>
              </a:ext>
            </a:extLst>
          </p:cNvPr>
          <p:cNvSpPr txBox="1"/>
          <p:nvPr userDrawn="1"/>
        </p:nvSpPr>
        <p:spPr>
          <a:xfrm>
            <a:off x="664911" y="3889491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chemeClr val="bg1"/>
                </a:solidFill>
                <a:latin typeface="Metropolis Extra Bold" pitchFamily="2" charset="77"/>
              </a:rPr>
              <a:t>Connected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80004A-C6DF-A8FA-16D6-F3C5ED98672B}"/>
              </a:ext>
            </a:extLst>
          </p:cNvPr>
          <p:cNvSpPr txBox="1"/>
          <p:nvPr userDrawn="1"/>
        </p:nvSpPr>
        <p:spPr>
          <a:xfrm>
            <a:off x="697063" y="4931832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chemeClr val="bg1"/>
                </a:solidFill>
                <a:latin typeface="Metropolis Extra Bold" pitchFamily="2" charset="77"/>
              </a:rPr>
              <a:t>Vibrant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C75037-B4C6-5FD7-A1CF-0447FC2B5480}"/>
              </a:ext>
            </a:extLst>
          </p:cNvPr>
          <p:cNvSpPr txBox="1"/>
          <p:nvPr userDrawn="1"/>
        </p:nvSpPr>
        <p:spPr>
          <a:xfrm>
            <a:off x="675797" y="5968867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chemeClr val="bg1"/>
                </a:solidFill>
                <a:latin typeface="Metropolis Extra Bold" pitchFamily="2" charset="77"/>
              </a:rPr>
              <a:t>Fairer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C4D7B96-5043-8FB1-467A-E0FA25F579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467944" y="3048294"/>
            <a:ext cx="3884216" cy="76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90126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1076745-C62C-8142-69C0-B84466723A09}"/>
              </a:ext>
            </a:extLst>
          </p:cNvPr>
          <p:cNvSpPr/>
          <p:nvPr userDrawn="1"/>
        </p:nvSpPr>
        <p:spPr>
          <a:xfrm>
            <a:off x="0" y="-201443"/>
            <a:ext cx="12477144" cy="7260885"/>
          </a:xfrm>
          <a:prstGeom prst="rect">
            <a:avLst/>
          </a:prstGeom>
          <a:solidFill>
            <a:srgbClr val="E138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1A8EB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7ED5CD-0F30-0CE5-6BE9-8AAC5304893E}"/>
              </a:ext>
            </a:extLst>
          </p:cNvPr>
          <p:cNvSpPr txBox="1"/>
          <p:nvPr userDrawn="1"/>
        </p:nvSpPr>
        <p:spPr>
          <a:xfrm>
            <a:off x="818257" y="-407964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chemeClr val="bg1"/>
                </a:solidFill>
                <a:latin typeface="Metropolis Extra Bold" pitchFamily="2" charset="77"/>
              </a:rPr>
              <a:t>Fairer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FE0E38-B41C-EBBA-3497-E22D97AE5161}"/>
              </a:ext>
            </a:extLst>
          </p:cNvPr>
          <p:cNvSpPr txBox="1"/>
          <p:nvPr userDrawn="1"/>
        </p:nvSpPr>
        <p:spPr>
          <a:xfrm>
            <a:off x="818257" y="567264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chemeClr val="bg1"/>
                </a:solidFill>
                <a:latin typeface="Metropolis Extra Bold" pitchFamily="2" charset="77"/>
              </a:rPr>
              <a:t>Stronger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997347-C1B8-2E25-E2D2-61B37192D586}"/>
              </a:ext>
            </a:extLst>
          </p:cNvPr>
          <p:cNvSpPr txBox="1"/>
          <p:nvPr userDrawn="1"/>
        </p:nvSpPr>
        <p:spPr>
          <a:xfrm>
            <a:off x="814025" y="1738693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rgbClr val="FFD72B"/>
                </a:solidFill>
                <a:latin typeface="Metropolis Extra Bold" pitchFamily="2" charset="77"/>
              </a:rPr>
              <a:t>This is us.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BAE1F6-0189-1091-DEF2-FED8513F3575}"/>
              </a:ext>
            </a:extLst>
          </p:cNvPr>
          <p:cNvSpPr txBox="1"/>
          <p:nvPr userDrawn="1"/>
        </p:nvSpPr>
        <p:spPr>
          <a:xfrm>
            <a:off x="809791" y="2898080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chemeClr val="bg1"/>
                </a:solidFill>
                <a:latin typeface="Metropolis Extra Bold" pitchFamily="2" charset="77"/>
              </a:rPr>
              <a:t>Cleaner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9DAA77-BB0D-109B-D41F-E3F35B67E6DF}"/>
              </a:ext>
            </a:extLst>
          </p:cNvPr>
          <p:cNvSpPr txBox="1"/>
          <p:nvPr userDrawn="1"/>
        </p:nvSpPr>
        <p:spPr>
          <a:xfrm>
            <a:off x="814025" y="4022020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chemeClr val="bg1"/>
                </a:solidFill>
                <a:latin typeface="Metropolis Extra Bold" pitchFamily="2" charset="77"/>
              </a:rPr>
              <a:t>Connected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8E81E6-EDF1-E714-A5F0-EE2355E3BA81}"/>
              </a:ext>
            </a:extLst>
          </p:cNvPr>
          <p:cNvSpPr txBox="1"/>
          <p:nvPr userDrawn="1"/>
        </p:nvSpPr>
        <p:spPr>
          <a:xfrm>
            <a:off x="818257" y="5207222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chemeClr val="bg1"/>
                </a:solidFill>
                <a:latin typeface="Metropolis Extra Bold" pitchFamily="2" charset="77"/>
              </a:rPr>
              <a:t>Vibrant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C7DCCB-0A32-18CE-F7A2-13ED62F737EA}"/>
              </a:ext>
            </a:extLst>
          </p:cNvPr>
          <p:cNvSpPr txBox="1"/>
          <p:nvPr userDrawn="1"/>
        </p:nvSpPr>
        <p:spPr>
          <a:xfrm>
            <a:off x="818257" y="6297309"/>
            <a:ext cx="530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0" dirty="0">
                <a:solidFill>
                  <a:schemeClr val="bg1"/>
                </a:solidFill>
                <a:latin typeface="Metropolis Extra Bold" pitchFamily="2" charset="77"/>
              </a:rPr>
              <a:t>Fairer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BB8EED-8E08-3442-8D75-21B77E56755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467944" y="3048294"/>
            <a:ext cx="3884216" cy="76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7374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559B6-7502-4113-8764-4A9E6AD55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94D34-595D-4BA3-9D26-5544EDB60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941939-EB4D-4A1D-AB08-323844D22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68191-8E1B-4C75-AB77-E2C14F318F0E}" type="datetimeFigureOut">
              <a:rPr lang="en-GB" smtClean="0"/>
              <a:t>16/10/2022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BB534-B737-4279-B2DF-3C688ED95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C27E50-CD12-4E37-9542-228555170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886D9-0E1F-4AFD-83A4-83EF1E885ECB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6DA0D6-2996-4197-831D-E51161902846}"/>
              </a:ext>
            </a:extLst>
          </p:cNvPr>
          <p:cNvSpPr/>
          <p:nvPr userDrawn="1"/>
        </p:nvSpPr>
        <p:spPr>
          <a:xfrm>
            <a:off x="9581322" y="6003235"/>
            <a:ext cx="2345635" cy="71824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6069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Image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A5A7AA-FE94-4645-9F7D-204A6339B050}"/>
              </a:ext>
            </a:extLst>
          </p:cNvPr>
          <p:cNvSpPr/>
          <p:nvPr userDrawn="1"/>
        </p:nvSpPr>
        <p:spPr>
          <a:xfrm>
            <a:off x="-107576" y="0"/>
            <a:ext cx="6198668" cy="6871447"/>
          </a:xfrm>
          <a:prstGeom prst="rect">
            <a:avLst/>
          </a:prstGeom>
          <a:solidFill>
            <a:srgbClr val="F597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24943" y="1122363"/>
            <a:ext cx="4637073" cy="2387600"/>
          </a:xfrm>
        </p:spPr>
        <p:txBody>
          <a:bodyPr anchor="b">
            <a:normAutofit/>
          </a:bodyPr>
          <a:lstStyle>
            <a:lvl1pPr algn="l">
              <a:defRPr sz="5800" b="1" i="0" baseline="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chapter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4943" y="3946454"/>
            <a:ext cx="4637073" cy="165576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802875E8-DC54-9E46-84A6-FEDFAE6B0B5E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6096000" y="0"/>
            <a:ext cx="6096000" cy="6857999"/>
          </a:xfrm>
          <a:solidFill>
            <a:schemeClr val="bg1">
              <a:lumMod val="75000"/>
              <a:alpha val="47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1FC4BB-AB58-92B5-3A92-332684EA7E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14895" y="6107258"/>
            <a:ext cx="3095349" cy="60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9803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&amp; Image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A5A7AA-FE94-4645-9F7D-204A6339B050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59718"/>
          </a:solidFill>
          <a:ln>
            <a:solidFill>
              <a:srgbClr val="F597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24943" y="1122363"/>
            <a:ext cx="4637073" cy="2387600"/>
          </a:xfrm>
        </p:spPr>
        <p:txBody>
          <a:bodyPr anchor="b">
            <a:normAutofit/>
          </a:bodyPr>
          <a:lstStyle>
            <a:lvl1pPr algn="l">
              <a:defRPr sz="5400" b="1" i="0" baseline="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chapter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4943" y="3946454"/>
            <a:ext cx="4637073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BCCB14B-EC9A-DBFE-1269-3D83803A085A}"/>
              </a:ext>
            </a:extLst>
          </p:cNvPr>
          <p:cNvSpPr txBox="1">
            <a:spLocks/>
          </p:cNvSpPr>
          <p:nvPr userDrawn="1"/>
        </p:nvSpPr>
        <p:spPr>
          <a:xfrm>
            <a:off x="6660259" y="1122363"/>
            <a:ext cx="5102522" cy="5040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Metropolis" pitchFamily="2" charset="77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Metropolis" pitchFamily="2" charset="77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Metropolis" pitchFamily="2" charset="77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etropolis" pitchFamily="2" charset="77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etropolis" pitchFamily="2" charset="77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Click to e</a:t>
            </a:r>
          </a:p>
          <a:p>
            <a:r>
              <a:rPr lang="en-GB" dirty="0"/>
              <a:t>it Master subtitle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E9352DB-3D33-3343-C15F-F13656265E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4207" y="1095189"/>
            <a:ext cx="5254625" cy="1539727"/>
          </a:xfrm>
        </p:spPr>
        <p:txBody>
          <a:bodyPr>
            <a:normAutofit/>
          </a:bodyPr>
          <a:lstStyle>
            <a:lvl1pPr marL="0" indent="0" algn="ctr">
              <a:buNone/>
              <a:defRPr sz="5000" b="1">
                <a:solidFill>
                  <a:srgbClr val="F59718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61DAC0C-B492-54BD-06D7-017FC2AEC8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84950" y="2791325"/>
            <a:ext cx="5254625" cy="3371349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F126CE-D12D-38AF-A081-E6BC31DDF5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14895" y="6107258"/>
            <a:ext cx="3095349" cy="60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600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C7CCD89-7D6B-B39C-A681-8AE2F8DB5BE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0309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800" b="1" i="0" baseline="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chapter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200" b="0" i="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ABB825-EE19-BE25-8E7D-8851BF73CB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548325" y="6107258"/>
            <a:ext cx="3095349" cy="60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256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Image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A5A7AA-FE94-4645-9F7D-204A6339B050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030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24943" y="1122363"/>
            <a:ext cx="4637073" cy="2387600"/>
          </a:xfrm>
        </p:spPr>
        <p:txBody>
          <a:bodyPr anchor="b">
            <a:normAutofit/>
          </a:bodyPr>
          <a:lstStyle>
            <a:lvl1pPr algn="l">
              <a:defRPr sz="5400" b="1" i="0" baseline="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chapter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4943" y="3946454"/>
            <a:ext cx="4637073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802875E8-DC54-9E46-84A6-FEDFAE6B0B5E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6096000" y="0"/>
            <a:ext cx="6096000" cy="6857999"/>
          </a:xfrm>
          <a:solidFill>
            <a:schemeClr val="bg1">
              <a:lumMod val="75000"/>
              <a:alpha val="47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12FE7BE-2FFA-B988-805D-ADF5F2D4B4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14895" y="6107258"/>
            <a:ext cx="3095349" cy="60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691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6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&amp; Image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A5A7AA-FE94-4645-9F7D-204A6339B050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03091"/>
          </a:solidFill>
          <a:ln>
            <a:solidFill>
              <a:srgbClr val="E030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24943" y="1122363"/>
            <a:ext cx="4637073" cy="2387600"/>
          </a:xfrm>
        </p:spPr>
        <p:txBody>
          <a:bodyPr anchor="b">
            <a:normAutofit/>
          </a:bodyPr>
          <a:lstStyle>
            <a:lvl1pPr algn="l">
              <a:defRPr sz="5400" b="1" i="0" baseline="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add chapter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4943" y="3946454"/>
            <a:ext cx="4637073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Metropolis" pitchFamily="2" charset="77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BCCB14B-EC9A-DBFE-1269-3D83803A085A}"/>
              </a:ext>
            </a:extLst>
          </p:cNvPr>
          <p:cNvSpPr txBox="1">
            <a:spLocks/>
          </p:cNvSpPr>
          <p:nvPr userDrawn="1"/>
        </p:nvSpPr>
        <p:spPr>
          <a:xfrm>
            <a:off x="6660259" y="1122363"/>
            <a:ext cx="5102522" cy="5040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Metropolis" pitchFamily="2" charset="77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Metropolis" pitchFamily="2" charset="77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Metropolis" pitchFamily="2" charset="77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etropolis" pitchFamily="2" charset="77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Metropolis" pitchFamily="2" charset="77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Click to e</a:t>
            </a:r>
          </a:p>
          <a:p>
            <a:r>
              <a:rPr lang="en-GB" dirty="0"/>
              <a:t>it Master subtitle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E9352DB-3D33-3343-C15F-F13656265E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4207" y="1095189"/>
            <a:ext cx="5254625" cy="1539727"/>
          </a:xfrm>
        </p:spPr>
        <p:txBody>
          <a:bodyPr>
            <a:normAutofit/>
          </a:bodyPr>
          <a:lstStyle>
            <a:lvl1pPr marL="0" indent="0" algn="ctr">
              <a:buNone/>
              <a:defRPr sz="5000" b="1">
                <a:solidFill>
                  <a:srgbClr val="E0309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61DAC0C-B492-54BD-06D7-017FC2AEC8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84950" y="2791325"/>
            <a:ext cx="5254625" cy="3371349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B67FDB-85F0-B2CC-F924-2A7BD35484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14895" y="6107258"/>
            <a:ext cx="3095349" cy="60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834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fld id="{E49731D9-4A6C-004A-97F2-4C0D0904FF64}" type="datetimeFigureOut">
              <a:rPr lang="en-US" smtClean="0"/>
              <a:pPr/>
              <a:t>10/16/2022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etropolis" pitchFamily="2" charset="77"/>
                <a:cs typeface="Arial" panose="020B0604020202020204" pitchFamily="34" charset="0"/>
              </a:defRPr>
            </a:lvl1pPr>
          </a:lstStyle>
          <a:p>
            <a:fld id="{E05D3D4F-4C13-FE48-B509-D4AB6ABF63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178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90" r:id="rId2"/>
    <p:sldLayoutId id="2147483760" r:id="rId3"/>
    <p:sldLayoutId id="2147483687" r:id="rId4"/>
    <p:sldLayoutId id="2147483691" r:id="rId5"/>
    <p:sldLayoutId id="2147483767" r:id="rId6"/>
    <p:sldLayoutId id="2147483688" r:id="rId7"/>
    <p:sldLayoutId id="2147483759" r:id="rId8"/>
    <p:sldLayoutId id="2147483768" r:id="rId9"/>
    <p:sldLayoutId id="2147483689" r:id="rId10"/>
    <p:sldLayoutId id="2147483693" r:id="rId11"/>
    <p:sldLayoutId id="2147483769" r:id="rId12"/>
    <p:sldLayoutId id="2147483696" r:id="rId13"/>
    <p:sldLayoutId id="2147483697" r:id="rId14"/>
    <p:sldLayoutId id="2147483770" r:id="rId15"/>
    <p:sldLayoutId id="2147483677" r:id="rId16"/>
    <p:sldLayoutId id="2147483711" r:id="rId17"/>
    <p:sldLayoutId id="2147483712" r:id="rId18"/>
    <p:sldLayoutId id="2147483676" r:id="rId19"/>
    <p:sldLayoutId id="2147483678" r:id="rId20"/>
    <p:sldLayoutId id="2147483695" r:id="rId21"/>
    <p:sldLayoutId id="2147483679" r:id="rId22"/>
    <p:sldLayoutId id="2147483680" r:id="rId23"/>
    <p:sldLayoutId id="2147483684" r:id="rId24"/>
    <p:sldLayoutId id="2147483685" r:id="rId25"/>
    <p:sldLayoutId id="2147483686" r:id="rId26"/>
    <p:sldLayoutId id="2147483681" r:id="rId27"/>
    <p:sldLayoutId id="2147483694" r:id="rId28"/>
    <p:sldLayoutId id="2147483703" r:id="rId29"/>
    <p:sldLayoutId id="2147483698" r:id="rId30"/>
    <p:sldLayoutId id="2147483704" r:id="rId31"/>
    <p:sldLayoutId id="2147483699" r:id="rId32"/>
    <p:sldLayoutId id="2147483700" r:id="rId33"/>
    <p:sldLayoutId id="2147483701" r:id="rId34"/>
    <p:sldLayoutId id="2147483702" r:id="rId35"/>
    <p:sldLayoutId id="2147483705" r:id="rId36"/>
    <p:sldLayoutId id="2147483754" r:id="rId37"/>
    <p:sldLayoutId id="2147483755" r:id="rId38"/>
    <p:sldLayoutId id="2147483756" r:id="rId39"/>
    <p:sldLayoutId id="2147483757" r:id="rId40"/>
    <p:sldLayoutId id="2147483710" r:id="rId41"/>
    <p:sldLayoutId id="2147483771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etropolis" pitchFamily="2" charset="77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etropolis" pitchFamily="2" charset="77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etropolis" pitchFamily="2" charset="77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etropolis" pitchFamily="2" charset="77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etropolis" pitchFamily="2" charset="77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etropolis" pitchFamily="2" charset="77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assets.publishing.service.gov.uk/government/uploads/system/uploads/attachment_data/file/980227/DfT-Bus-Back-Better-national-bus-strategy-for-England.pdf" TargetMode="External"/><Relationship Id="rId4" Type="http://schemas.openxmlformats.org/officeDocument/2006/relationships/hyperlink" Target="https://www.liverpoolcityregion-ca.gov.uk/wp-content/uploads/LCR_BSIP_2021.pdf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85A8C-B6E0-4E6E-8E08-A5E0976C55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4943" y="1122362"/>
            <a:ext cx="5156757" cy="3094037"/>
          </a:xfrm>
        </p:spPr>
        <p:txBody>
          <a:bodyPr>
            <a:normAutofit fontScale="90000"/>
          </a:bodyPr>
          <a:lstStyle/>
          <a:p>
            <a:r>
              <a:rPr lang="en-GB" sz="3600" dirty="0"/>
              <a:t>Bus in the Liverpool City Region:</a:t>
            </a:r>
            <a:br>
              <a:rPr lang="en-GB" sz="3600" dirty="0"/>
            </a:br>
            <a:r>
              <a:rPr lang="en-GB" sz="3600" dirty="0"/>
              <a:t>an update for </a:t>
            </a:r>
            <a:r>
              <a:rPr lang="en-GB" sz="3600" dirty="0" err="1"/>
              <a:t>TravelWatch</a:t>
            </a:r>
            <a:r>
              <a:rPr lang="en-GB" sz="3600" dirty="0"/>
              <a:t> NW</a:t>
            </a:r>
            <a:br>
              <a:rPr lang="en-GB" sz="3600" dirty="0"/>
            </a:br>
            <a:br>
              <a:rPr lang="en-GB" sz="3600" dirty="0"/>
            </a:br>
            <a:r>
              <a:rPr lang="en-GB" sz="2000" dirty="0"/>
              <a:t>Matt Goggins</a:t>
            </a:r>
            <a:br>
              <a:rPr lang="en-GB" sz="2000" dirty="0"/>
            </a:br>
            <a:r>
              <a:rPr lang="en-GB" sz="2000" dirty="0"/>
              <a:t>Assistant Director for Bus</a:t>
            </a:r>
            <a:br>
              <a:rPr lang="en-GB" sz="2000" dirty="0"/>
            </a:br>
            <a:r>
              <a:rPr lang="en-GB" sz="2000" dirty="0"/>
              <a:t>LCRCA</a:t>
            </a:r>
            <a:endParaRPr lang="en-GB" sz="3600" dirty="0"/>
          </a:p>
        </p:txBody>
      </p:sp>
      <p:pic>
        <p:nvPicPr>
          <p:cNvPr id="10" name="Picture Placeholder 9" descr="Metro branded bus in Liverpool&#10;">
            <a:extLst>
              <a:ext uri="{FF2B5EF4-FFF2-40B4-BE49-F238E27FC236}">
                <a16:creationId xmlns:a16="http://schemas.microsoft.com/office/drawing/2014/main" id="{414F9FCD-44DE-41E6-84F4-AEAACDE2B038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2"/>
          <a:srcRect l="7813" r="7813"/>
          <a:stretch>
            <a:fillRect/>
          </a:stretch>
        </p:blipFill>
        <p:spPr>
          <a:xfrm rot="5400000">
            <a:off x="5715000" y="381000"/>
            <a:ext cx="6858000" cy="6096000"/>
          </a:xfrm>
        </p:spPr>
      </p:pic>
    </p:spTree>
    <p:extLst>
      <p:ext uri="{BB962C8B-B14F-4D97-AF65-F5344CB8AC3E}">
        <p14:creationId xmlns:p14="http://schemas.microsoft.com/office/powerpoint/2010/main" val="568352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3A996-DA6F-4AAF-ACE2-CC2450FA7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089" y="2305050"/>
            <a:ext cx="3018556" cy="1600200"/>
          </a:xfrm>
        </p:spPr>
        <p:txBody>
          <a:bodyPr/>
          <a:lstStyle/>
          <a:p>
            <a:r>
              <a:rPr lang="en-GB" dirty="0"/>
              <a:t>Features of a Green Bus Route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45DBA5-F0B7-4E1B-96D5-A662444AA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8213" y="671686"/>
            <a:ext cx="7412554" cy="496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4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3A996-DA6F-4AAF-ACE2-CC2450FA7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Green Bus Routes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111250-B951-4E23-AFEB-DC9793B36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3042" y="1320682"/>
            <a:ext cx="8083965" cy="459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4039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3A996-DA6F-4AAF-ACE2-CC2450FA7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Green Bus Routes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D52368-302E-4F14-A0D6-9FA5424027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619194"/>
            <a:ext cx="10959875" cy="389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532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3A996-DA6F-4AAF-ACE2-CC2450FA7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Hybus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E5721A-E7B1-4BEE-8AA2-22A5CBEFA1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65" r="28651" b="-1"/>
          <a:stretch/>
        </p:blipFill>
        <p:spPr>
          <a:xfrm>
            <a:off x="5123614" y="1654137"/>
            <a:ext cx="4729709" cy="3971855"/>
          </a:xfrm>
          <a:prstGeom prst="rect">
            <a:avLst/>
          </a:prstGeom>
          <a:noFill/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C63C306-980D-4F6F-A2AE-82E19989B42E}"/>
              </a:ext>
            </a:extLst>
          </p:cNvPr>
          <p:cNvSpPr/>
          <p:nvPr/>
        </p:nvSpPr>
        <p:spPr>
          <a:xfrm>
            <a:off x="475617" y="1580392"/>
            <a:ext cx="4228463" cy="4182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0000"/>
              </a:lnSpc>
              <a:spcBef>
                <a:spcPts val="1200"/>
              </a:spcBef>
              <a:spcAft>
                <a:spcPts val="1000"/>
              </a:spcAft>
            </a:pPr>
            <a:r>
              <a:rPr lang="en-GB" sz="1600" dirty="0">
                <a:latin typeface="Metropolis" panose="020B0604020202020204" charset="0"/>
              </a:rPr>
              <a:t>Fleet of 20 Hydrogen buses have been procured by the LCRCA</a:t>
            </a:r>
          </a:p>
          <a:p>
            <a:pPr lvl="0" algn="just">
              <a:lnSpc>
                <a:spcPct val="110000"/>
              </a:lnSpc>
              <a:spcBef>
                <a:spcPts val="1200"/>
              </a:spcBef>
              <a:spcAft>
                <a:spcPts val="1000"/>
              </a:spcAft>
            </a:pPr>
            <a:r>
              <a:rPr lang="en-GB" sz="1600" dirty="0">
                <a:latin typeface="Metropolis" panose="020B0604020202020204" charset="0"/>
              </a:rPr>
              <a:t>Project delivered in partnership with Arriva and Stagecoach Refueler to be located  at Arriva St Helens site </a:t>
            </a:r>
          </a:p>
          <a:p>
            <a:pPr lvl="0" algn="just">
              <a:lnSpc>
                <a:spcPct val="110000"/>
              </a:lnSpc>
              <a:spcBef>
                <a:spcPts val="1200"/>
              </a:spcBef>
              <a:spcAft>
                <a:spcPts val="1000"/>
              </a:spcAft>
            </a:pPr>
            <a:r>
              <a:rPr lang="en-GB" sz="1600" dirty="0">
                <a:latin typeface="Metropolis" panose="020B0604020202020204" charset="0"/>
              </a:rPr>
              <a:t>Buses are manufactured in Britain by Alexander Dennis Ltd</a:t>
            </a:r>
          </a:p>
          <a:p>
            <a:pPr lvl="0" algn="just">
              <a:lnSpc>
                <a:spcPct val="110000"/>
              </a:lnSpc>
              <a:spcBef>
                <a:spcPts val="1200"/>
              </a:spcBef>
              <a:spcAft>
                <a:spcPts val="1000"/>
              </a:spcAft>
            </a:pPr>
            <a:r>
              <a:rPr lang="en-GB" sz="1600" dirty="0">
                <a:latin typeface="Metropolis" panose="020B0604020202020204" charset="0"/>
              </a:rPr>
              <a:t>Hydrogen buses are zero emission at the tailpipe</a:t>
            </a:r>
          </a:p>
          <a:p>
            <a:pPr lvl="0" algn="just">
              <a:lnSpc>
                <a:spcPct val="110000"/>
              </a:lnSpc>
              <a:spcBef>
                <a:spcPts val="1200"/>
              </a:spcBef>
              <a:spcAft>
                <a:spcPts val="1000"/>
              </a:spcAft>
            </a:pPr>
            <a:r>
              <a:rPr lang="en-GB" sz="1600" dirty="0">
                <a:latin typeface="Metropolis" panose="020B0604020202020204" charset="0"/>
              </a:rPr>
              <a:t>All buses due to be in service in the first half of 2023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DCE5D2-6D5C-4A5C-B51E-45305E1BCC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4752" y="1625759"/>
            <a:ext cx="1803646" cy="1014551"/>
          </a:xfrm>
          <a:prstGeom prst="rect">
            <a:avLst/>
          </a:prstGeom>
        </p:spPr>
      </p:pic>
      <p:pic>
        <p:nvPicPr>
          <p:cNvPr id="6" name="Picture 5" descr="A picture containing text, yellow, indoor, accessory&#10;&#10;Description automatically generated">
            <a:extLst>
              <a:ext uri="{FF2B5EF4-FFF2-40B4-BE49-F238E27FC236}">
                <a16:creationId xmlns:a16="http://schemas.microsoft.com/office/drawing/2014/main" id="{42D633AE-F0D8-4531-9D54-D7A7A4A30A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4751" y="2641030"/>
            <a:ext cx="1803648" cy="10145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B4402D6-D76C-45CE-B769-50C7F25F4C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3324" y="3662583"/>
            <a:ext cx="1791941" cy="10079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D1FF20A-C7BA-4EF3-9787-1E005DACF4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45064" y="4680316"/>
            <a:ext cx="1791941" cy="948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4811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3A996-DA6F-4AAF-ACE2-CC2450FA7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818" y="1039812"/>
            <a:ext cx="4637073" cy="2387600"/>
          </a:xfrm>
        </p:spPr>
        <p:txBody>
          <a:bodyPr>
            <a:normAutofit fontScale="90000"/>
          </a:bodyPr>
          <a:lstStyle/>
          <a:p>
            <a:r>
              <a:rPr lang="en-GB" dirty="0"/>
              <a:t>Bus Service Improvement Plan delivery</a:t>
            </a:r>
          </a:p>
        </p:txBody>
      </p:sp>
      <p:pic>
        <p:nvPicPr>
          <p:cNvPr id="10" name="Picture Placeholder 9" descr="Text&#10;&#10;Description automatically generated">
            <a:extLst>
              <a:ext uri="{FF2B5EF4-FFF2-40B4-BE49-F238E27FC236}">
                <a16:creationId xmlns:a16="http://schemas.microsoft.com/office/drawing/2014/main" id="{DD72B007-2EAD-495B-973C-69421F33BBE7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2"/>
          <a:srcRect l="5095" r="5095"/>
          <a:stretch>
            <a:fillRect/>
          </a:stretch>
        </p:blipFill>
        <p:spPr>
          <a:xfrm>
            <a:off x="6029325" y="0"/>
            <a:ext cx="6162675" cy="6857999"/>
          </a:xfrm>
        </p:spPr>
      </p:pic>
    </p:spTree>
    <p:extLst>
      <p:ext uri="{BB962C8B-B14F-4D97-AF65-F5344CB8AC3E}">
        <p14:creationId xmlns:p14="http://schemas.microsoft.com/office/powerpoint/2010/main" val="3783526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1190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E4F8A-CE61-4DB0-9B01-4CE1B4FF58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623" y="-71437"/>
            <a:ext cx="4637073" cy="2387600"/>
          </a:xfrm>
        </p:spPr>
        <p:txBody>
          <a:bodyPr/>
          <a:lstStyle/>
          <a:p>
            <a:r>
              <a:rPr lang="en-GB" dirty="0"/>
              <a:t>Introducing Bus</a:t>
            </a:r>
          </a:p>
        </p:txBody>
      </p:sp>
      <p:pic>
        <p:nvPicPr>
          <p:cNvPr id="8" name="Picture Placeholder 7" descr="Map&#10;&#10;Description automatically generated">
            <a:extLst>
              <a:ext uri="{FF2B5EF4-FFF2-40B4-BE49-F238E27FC236}">
                <a16:creationId xmlns:a16="http://schemas.microsoft.com/office/drawing/2014/main" id="{C165E674-296B-4BDE-A504-4F9FCC9A28C3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2"/>
          <a:srcRect l="2350" r="2350"/>
          <a:stretch>
            <a:fillRect/>
          </a:stretch>
        </p:blipFill>
        <p:spPr/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9900711-7D2C-4A16-B450-2E72C687C984}"/>
              </a:ext>
            </a:extLst>
          </p:cNvPr>
          <p:cNvSpPr txBox="1"/>
          <p:nvPr/>
        </p:nvSpPr>
        <p:spPr>
          <a:xfrm>
            <a:off x="400050" y="2988310"/>
            <a:ext cx="523874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Metropolis" panose="020B0604020202020204" charset="0"/>
              </a:rPr>
              <a:t>Bus in the LCR</a:t>
            </a:r>
          </a:p>
          <a:p>
            <a:r>
              <a:rPr lang="en-GB" sz="2800" dirty="0">
                <a:latin typeface="Metropolis" panose="020B0604020202020204" charset="0"/>
              </a:rPr>
              <a:t>Our challenges</a:t>
            </a:r>
          </a:p>
          <a:p>
            <a:r>
              <a:rPr lang="en-GB" sz="2800" dirty="0">
                <a:latin typeface="Metropolis" panose="020B0604020202020204" charset="0"/>
              </a:rPr>
              <a:t>Our strategy and future plans</a:t>
            </a:r>
          </a:p>
          <a:p>
            <a:r>
              <a:rPr lang="en-GB" sz="2800" dirty="0">
                <a:latin typeface="Metropolis" panose="020B0604020202020204" charset="0"/>
              </a:rPr>
              <a:t>Our key projects</a:t>
            </a:r>
          </a:p>
        </p:txBody>
      </p:sp>
    </p:spTree>
    <p:extLst>
      <p:ext uri="{BB962C8B-B14F-4D97-AF65-F5344CB8AC3E}">
        <p14:creationId xmlns:p14="http://schemas.microsoft.com/office/powerpoint/2010/main" val="1936799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DE97D-76EA-423D-8C49-6DC5DF36C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Bus in the Liverpool City Region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977463-1B02-4AD4-AD3A-0341C44E13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232560"/>
            <a:ext cx="3820160" cy="4340960"/>
          </a:xfrm>
        </p:spPr>
        <p:txBody>
          <a:bodyPr>
            <a:normAutofit/>
          </a:bodyPr>
          <a:lstStyle/>
          <a:p>
            <a:r>
              <a:rPr lang="en-GB" sz="1500" dirty="0">
                <a:solidFill>
                  <a:schemeClr val="tx1"/>
                </a:solidFill>
              </a:rPr>
              <a:t>Buses play a critical role in helping the region to function effectively</a:t>
            </a:r>
          </a:p>
          <a:p>
            <a:r>
              <a:rPr lang="en-GB" sz="1500" dirty="0">
                <a:solidFill>
                  <a:schemeClr val="tx1"/>
                </a:solidFill>
              </a:rPr>
              <a:t>They help people access work, education, leisure and healthcare</a:t>
            </a:r>
          </a:p>
          <a:p>
            <a:r>
              <a:rPr lang="en-GB" sz="1500" dirty="0">
                <a:solidFill>
                  <a:schemeClr val="tx1"/>
                </a:solidFill>
              </a:rPr>
              <a:t>82% of public transport journeys in the LCR are made on the bus</a:t>
            </a:r>
          </a:p>
          <a:p>
            <a:r>
              <a:rPr lang="en-GB" sz="1500" dirty="0">
                <a:solidFill>
                  <a:schemeClr val="tx1"/>
                </a:solidFill>
              </a:rPr>
              <a:t>Each bus can take up to 75 cars off the road, reducing emissions and congestion</a:t>
            </a:r>
          </a:p>
          <a:p>
            <a:r>
              <a:rPr lang="en-GB" sz="1500" dirty="0">
                <a:solidFill>
                  <a:schemeClr val="tx1"/>
                </a:solidFill>
              </a:rPr>
              <a:t>Over 100 million bus journeys are taken in the LCR every year</a:t>
            </a:r>
          </a:p>
          <a:p>
            <a:r>
              <a:rPr lang="en-GB" sz="1500" dirty="0">
                <a:solidFill>
                  <a:schemeClr val="tx1"/>
                </a:solidFill>
              </a:rPr>
              <a:t>Over ¼ of people in Liverpool City Council area use the bus to commute to work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24A251-0CF7-4FE0-949A-95616571B0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33" r="3328"/>
          <a:stretch/>
        </p:blipFill>
        <p:spPr>
          <a:xfrm>
            <a:off x="4612641" y="1243874"/>
            <a:ext cx="7467600" cy="4625113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0F57E5-9653-4A81-AE77-6DA31E5F7B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How buses help meet City Region objectives</a:t>
            </a:r>
          </a:p>
        </p:txBody>
      </p:sp>
    </p:spTree>
    <p:extLst>
      <p:ext uri="{BB962C8B-B14F-4D97-AF65-F5344CB8AC3E}">
        <p14:creationId xmlns:p14="http://schemas.microsoft.com/office/powerpoint/2010/main" val="3586114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2F577-7229-4DFF-8462-5017100F9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514" y="161925"/>
            <a:ext cx="3018556" cy="1600200"/>
          </a:xfrm>
        </p:spPr>
        <p:txBody>
          <a:bodyPr/>
          <a:lstStyle/>
          <a:p>
            <a:r>
              <a:rPr lang="en-GB" dirty="0"/>
              <a:t>Our challenges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E43671-D687-4EF1-87ED-6569DB3939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5760" y="2374800"/>
            <a:ext cx="3809999" cy="3636427"/>
          </a:xfrm>
        </p:spPr>
        <p:txBody>
          <a:bodyPr>
            <a:normAutofit lnSpcReduction="10000"/>
          </a:bodyPr>
          <a:lstStyle/>
          <a:p>
            <a:r>
              <a:rPr lang="en-GB" sz="1800" dirty="0">
                <a:solidFill>
                  <a:schemeClr val="tx1"/>
                </a:solidFill>
              </a:rPr>
              <a:t>We conducted face-to-face interviews with people across the City Region to ask them why what they disliked and liked about buses and what could be improved</a:t>
            </a:r>
          </a:p>
          <a:p>
            <a:endParaRPr lang="en-GB" sz="1800" dirty="0">
              <a:solidFill>
                <a:schemeClr val="tx1"/>
              </a:solidFill>
            </a:endParaRPr>
          </a:p>
          <a:p>
            <a:r>
              <a:rPr lang="en-GB" sz="1800" dirty="0">
                <a:solidFill>
                  <a:schemeClr val="tx1"/>
                </a:solidFill>
              </a:rPr>
              <a:t>Each year, Transport Focus survey bus passengers across the UK – the LCR scored highest of all comparable areas in the most recent survey with 92% of passenger satisfied with their bus service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7CF2C9-C3DF-4148-8567-95B518E634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1930" y="-74170"/>
            <a:ext cx="5059990" cy="21315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10F9094-AC7C-4D5D-BDCC-EBA2649EEA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1610" y="4677910"/>
            <a:ext cx="5401416" cy="21800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B0A5F3-6A8F-4839-86A7-84B7F421FE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71" t="3517" r="-3071" b="55674"/>
          <a:stretch/>
        </p:blipFill>
        <p:spPr>
          <a:xfrm>
            <a:off x="5303210" y="2271429"/>
            <a:ext cx="5949824" cy="221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914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8A4E8-42CB-480B-9B57-07C7A7F54B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4943" y="489744"/>
            <a:ext cx="4637073" cy="1265237"/>
          </a:xfrm>
        </p:spPr>
        <p:txBody>
          <a:bodyPr>
            <a:noAutofit/>
          </a:bodyPr>
          <a:lstStyle/>
          <a:p>
            <a:r>
              <a:rPr lang="en-GB" sz="4000" dirty="0"/>
              <a:t>Our strategy and future plans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E277E-4F95-4B70-8CA7-CE7E2F2CEB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4943" y="2075353"/>
            <a:ext cx="4637073" cy="3526863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tx1"/>
                </a:solidFill>
              </a:rPr>
              <a:t>The national strategy for buses is set out in Bus Back Better, published in 2021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In 2021 the LCR published a Bus Service Improvement Plan (BSIP) in response to the national strategy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The LCR’s BSIP sets out our ambitions for the region’s transport network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177E0C-6063-4493-9B36-21939B0D0A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0216" y="3946454"/>
            <a:ext cx="5487944" cy="27413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0FD2EE-BF29-4760-8830-156649151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0216" y="135448"/>
            <a:ext cx="2582184" cy="369011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49C6904-BDE2-4660-9883-6860E1643F69}"/>
              </a:ext>
            </a:extLst>
          </p:cNvPr>
          <p:cNvSpPr txBox="1"/>
          <p:nvPr/>
        </p:nvSpPr>
        <p:spPr>
          <a:xfrm>
            <a:off x="9580880" y="2075353"/>
            <a:ext cx="2367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LCR_BSIP_2021.pdf (liverpoolcityregion-ca.gov.uk)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569D48-6A7C-465D-9AD4-26264471EB60}"/>
              </a:ext>
            </a:extLst>
          </p:cNvPr>
          <p:cNvSpPr txBox="1"/>
          <p:nvPr/>
        </p:nvSpPr>
        <p:spPr>
          <a:xfrm>
            <a:off x="9580880" y="948321"/>
            <a:ext cx="2296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Bus Back Better (publishing.service.gov.uk)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8816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917FD-9F67-4F4A-AA09-DD7FBE8D7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Our BSIP priorities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02C047-FFB9-4F17-9B98-A42850A4D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561" y="1574800"/>
            <a:ext cx="11667813" cy="408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839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D1583-58F3-4A9F-8B6C-107284D56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Bus projects and programmes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330D9E-8455-4D98-9B92-94D2EE993A46}"/>
              </a:ext>
            </a:extLst>
          </p:cNvPr>
          <p:cNvSpPr txBox="1"/>
          <p:nvPr/>
        </p:nvSpPr>
        <p:spPr>
          <a:xfrm>
            <a:off x="873760" y="1524000"/>
            <a:ext cx="1003808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Metropolis" panose="020B0604020202020204" charset="0"/>
              </a:rPr>
              <a:t>Our key projects and programmes are aimed at improving the bus offer in line with the BSIP:</a:t>
            </a:r>
          </a:p>
          <a:p>
            <a:endParaRPr lang="en-GB" sz="2800" dirty="0">
              <a:latin typeface="Metropolis" panose="020B06040202020202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Metropolis" panose="020B0604020202020204" charset="0"/>
              </a:rPr>
              <a:t>Bus reform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Metropolis" panose="020B0604020202020204" charset="0"/>
              </a:rPr>
              <a:t>Green Bus Routes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Metropolis" panose="020B0604020202020204" charset="0"/>
              </a:rPr>
              <a:t>Hydrogen Bus Project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Metropolis" panose="020B0604020202020204" charset="0"/>
              </a:rPr>
              <a:t>Bus Service Improvement Plan</a:t>
            </a:r>
          </a:p>
        </p:txBody>
      </p:sp>
    </p:spTree>
    <p:extLst>
      <p:ext uri="{BB962C8B-B14F-4D97-AF65-F5344CB8AC3E}">
        <p14:creationId xmlns:p14="http://schemas.microsoft.com/office/powerpoint/2010/main" val="21100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3A996-DA6F-4AAF-ACE2-CC2450FA7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Bus Reform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94E8A6-AA3D-4724-BA12-0472279BCCE1}"/>
              </a:ext>
            </a:extLst>
          </p:cNvPr>
          <p:cNvSpPr txBox="1"/>
          <p:nvPr/>
        </p:nvSpPr>
        <p:spPr>
          <a:xfrm>
            <a:off x="542925" y="1457325"/>
            <a:ext cx="1103947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Metropolis" panose="020B0604020202020204" charset="0"/>
              </a:rPr>
              <a:t>In the UK outside London, the bus system has been deregulated since the 1980s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Metropolis" panose="020B0604020202020204" charset="0"/>
              </a:rPr>
              <a:t>This means bus services are largely specified, controlled and operated by the private sector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Metropolis" panose="020B0604020202020204" charset="0"/>
              </a:rPr>
              <a:t>Operators need to make commercial returns from bus operations in this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Metropolis" panose="020B0604020202020204" charset="0"/>
              </a:rPr>
              <a:t>The public sector fill the gaps created through contracted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Metropolis" panose="020B0604020202020204" charset="0"/>
              </a:rPr>
              <a:t>There is a strong case for change from the current system</a:t>
            </a:r>
          </a:p>
          <a:p>
            <a:endParaRPr lang="en-GB" dirty="0">
              <a:latin typeface="Metropolis" panose="020B0604020202020204" charset="0"/>
            </a:endParaRPr>
          </a:p>
          <a:p>
            <a:r>
              <a:rPr lang="en-GB" i="1" dirty="0">
                <a:latin typeface="Metropolis" panose="020B0604020202020204" charset="0"/>
              </a:rPr>
              <a:t>Bus Back Better: “</a:t>
            </a:r>
            <a:r>
              <a:rPr lang="en-GB" dirty="0">
                <a:latin typeface="Metropolis" panose="020B0604020202020204" charset="0"/>
              </a:rPr>
              <a:t>if we are not to abandon entire communities, services cannot be planned purely on a commercial basis” </a:t>
            </a:r>
          </a:p>
          <a:p>
            <a:endParaRPr lang="en-GB" i="1" dirty="0">
              <a:latin typeface="Metropolis" panose="020B06040202020202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Metropolis" panose="020B0604020202020204" charset="0"/>
              </a:rPr>
              <a:t>In March 2022 the LCRCA stated that </a:t>
            </a:r>
            <a:r>
              <a:rPr lang="en-GB" b="1" dirty="0">
                <a:latin typeface="Metropolis" panose="020B0604020202020204" charset="0"/>
              </a:rPr>
              <a:t>bus franchising </a:t>
            </a:r>
            <a:r>
              <a:rPr lang="en-GB" dirty="0">
                <a:latin typeface="Metropolis" panose="020B0604020202020204" charset="0"/>
              </a:rPr>
              <a:t>was their preferred option for reform – a final decision is expected in summer 2023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Metropolis" panose="020B0604020202020204" charset="0"/>
              </a:rPr>
              <a:t>The assessment is a complex piece of work which is now concluding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Metropolis" panose="020B0604020202020204" charset="0"/>
              </a:rPr>
              <a:t>Franchising would put control of the bus network in the hands of the Metro Mayor and local leaders, with operators providing services under contract</a:t>
            </a:r>
          </a:p>
        </p:txBody>
      </p:sp>
    </p:spTree>
    <p:extLst>
      <p:ext uri="{BB962C8B-B14F-4D97-AF65-F5344CB8AC3E}">
        <p14:creationId xmlns:p14="http://schemas.microsoft.com/office/powerpoint/2010/main" val="1795107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3A996-DA6F-4AAF-ACE2-CC2450FA7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Green Bus Routes</a:t>
            </a:r>
          </a:p>
        </p:txBody>
      </p:sp>
      <p:pic>
        <p:nvPicPr>
          <p:cNvPr id="3" name="Picture Placeholder 13" descr="Map&#10;&#10;Description automatically generated">
            <a:extLst>
              <a:ext uri="{FF2B5EF4-FFF2-40B4-BE49-F238E27FC236}">
                <a16:creationId xmlns:a16="http://schemas.microsoft.com/office/drawing/2014/main" id="{5C516A09-DAB1-4028-B202-6898687337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85" t="-7" r="4034" b="-13280"/>
          <a:stretch/>
        </p:blipFill>
        <p:spPr>
          <a:xfrm>
            <a:off x="5557862" y="1369002"/>
            <a:ext cx="7196667" cy="7183063"/>
          </a:xfrm>
          <a:prstGeom prst="ellipse">
            <a:avLst/>
          </a:prstGeom>
        </p:spPr>
      </p:pic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314096D-6B25-4DD6-B776-646FE97E7DE0}"/>
              </a:ext>
            </a:extLst>
          </p:cNvPr>
          <p:cNvSpPr txBox="1">
            <a:spLocks/>
          </p:cNvSpPr>
          <p:nvPr/>
        </p:nvSpPr>
        <p:spPr>
          <a:xfrm>
            <a:off x="719667" y="1623484"/>
            <a:ext cx="4065693" cy="4207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Metropolis" pitchFamily="2" charset="77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000" dirty="0">
                <a:solidFill>
                  <a:schemeClr val="tx1"/>
                </a:solidFill>
              </a:rPr>
              <a:t>The project will see an ambitious package of interventions delivered along the 10A bus corridor between Liverpool, Knowsley and St Helens</a:t>
            </a:r>
          </a:p>
          <a:p>
            <a:pPr algn="l"/>
            <a:endParaRPr lang="en-GB" sz="2000" dirty="0">
              <a:solidFill>
                <a:schemeClr val="tx1"/>
              </a:solidFill>
            </a:endParaRPr>
          </a:p>
          <a:p>
            <a:pPr algn="l"/>
            <a:r>
              <a:rPr lang="en-GB" sz="2000" dirty="0">
                <a:solidFill>
                  <a:schemeClr val="tx1"/>
                </a:solidFill>
              </a:rPr>
              <a:t>Up to 8 more Green Bus Routes are planned, with the 53 and 86 bus routes next to be delivered</a:t>
            </a:r>
          </a:p>
        </p:txBody>
      </p:sp>
    </p:spTree>
    <p:extLst>
      <p:ext uri="{BB962C8B-B14F-4D97-AF65-F5344CB8AC3E}">
        <p14:creationId xmlns:p14="http://schemas.microsoft.com/office/powerpoint/2010/main" val="23075621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urple">
      <a:dk1>
        <a:srgbClr val="00000E"/>
      </a:dk1>
      <a:lt1>
        <a:srgbClr val="FFFFFF"/>
      </a:lt1>
      <a:dk2>
        <a:srgbClr val="000830"/>
      </a:dk2>
      <a:lt2>
        <a:srgbClr val="E7E6E6"/>
      </a:lt2>
      <a:accent1>
        <a:srgbClr val="E13A3E"/>
      </a:accent1>
      <a:accent2>
        <a:srgbClr val="F3AE26"/>
      </a:accent2>
      <a:accent3>
        <a:srgbClr val="9A2F8F"/>
      </a:accent3>
      <a:accent4>
        <a:srgbClr val="DE3090"/>
      </a:accent4>
      <a:accent5>
        <a:srgbClr val="38A34E"/>
      </a:accent5>
      <a:accent6>
        <a:srgbClr val="C9DA30"/>
      </a:accent6>
      <a:hlink>
        <a:srgbClr val="41AAED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2 Template LCRCA_Metropolis" id="{D87B007C-8B43-EB49-ADD9-22CA0135AA88}" vid="{DDAF79D0-F5F8-6349-AD05-7602B30532D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867E5D6EF129419E5A13040BABF207" ma:contentTypeVersion="13" ma:contentTypeDescription="Create a new document." ma:contentTypeScope="" ma:versionID="8d1acf71ab7912a9aae3731c8c29af5c">
  <xsd:schema xmlns:xsd="http://www.w3.org/2001/XMLSchema" xmlns:xs="http://www.w3.org/2001/XMLSchema" xmlns:p="http://schemas.microsoft.com/office/2006/metadata/properties" xmlns:ns3="ea8de4df-b524-4913-a172-75eb7dbf09c1" xmlns:ns4="e7bfa62d-2f26-49b4-97b8-427b75b2cdc3" targetNamespace="http://schemas.microsoft.com/office/2006/metadata/properties" ma:root="true" ma:fieldsID="7171bf94f4fa9e5d2acbfb7238363cda" ns3:_="" ns4:_="">
    <xsd:import namespace="ea8de4df-b524-4913-a172-75eb7dbf09c1"/>
    <xsd:import namespace="e7bfa62d-2f26-49b4-97b8-427b75b2cdc3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8de4df-b524-4913-a172-75eb7dbf09c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bfa62d-2f26-49b4-97b8-427b75b2cd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a8de4df-b524-4913-a172-75eb7dbf09c1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2E69E22-4722-49A6-A562-F51EC5F808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a8de4df-b524-4913-a172-75eb7dbf09c1"/>
    <ds:schemaRef ds:uri="e7bfa62d-2f26-49b4-97b8-427b75b2cdc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E9C6E34-EF8E-49B7-A3CC-5A68CCB96F79}">
  <ds:schemaRefs>
    <ds:schemaRef ds:uri="http://schemas.microsoft.com/office/2006/metadata/properties"/>
    <ds:schemaRef ds:uri="http://schemas.microsoft.com/office/infopath/2007/PartnerControls"/>
    <ds:schemaRef ds:uri="ea8de4df-b524-4913-a172-75eb7dbf09c1"/>
  </ds:schemaRefs>
</ds:datastoreItem>
</file>

<file path=customXml/itemProps3.xml><?xml version="1.0" encoding="utf-8"?>
<ds:datastoreItem xmlns:ds="http://schemas.openxmlformats.org/officeDocument/2006/customXml" ds:itemID="{D3D8128F-0AE6-43D2-AC40-60B9521E65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2022 Powerpoint Template LCRCA_Metropolis</Template>
  <TotalTime>2728</TotalTime>
  <Words>584</Words>
  <Application>Microsoft Office PowerPoint</Application>
  <PresentationFormat>Widescreen</PresentationFormat>
  <Paragraphs>60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Metropolis</vt:lpstr>
      <vt:lpstr>Metropolis Extra Bold</vt:lpstr>
      <vt:lpstr>Arial</vt:lpstr>
      <vt:lpstr>Calibri</vt:lpstr>
      <vt:lpstr>Office Theme</vt:lpstr>
      <vt:lpstr>Bus in the Liverpool City Region: an update for TravelWatch NW  Matt Goggins Assistant Director for Bus LCRCA</vt:lpstr>
      <vt:lpstr>Introducing Bus</vt:lpstr>
      <vt:lpstr>Bus in the Liverpool City Region</vt:lpstr>
      <vt:lpstr>Our challenges</vt:lpstr>
      <vt:lpstr>Our strategy and future plans</vt:lpstr>
      <vt:lpstr>Our BSIP priorities</vt:lpstr>
      <vt:lpstr>Bus projects and programmes</vt:lpstr>
      <vt:lpstr>Bus Reform</vt:lpstr>
      <vt:lpstr>Green Bus Routes</vt:lpstr>
      <vt:lpstr>Features of a Green Bus Route</vt:lpstr>
      <vt:lpstr>Green Bus Routes</vt:lpstr>
      <vt:lpstr>Green Bus Routes</vt:lpstr>
      <vt:lpstr>Hybus</vt:lpstr>
      <vt:lpstr>Bus Service Improvement Plan delivery</vt:lpstr>
      <vt:lpstr>PowerPoint Presentation</vt:lpstr>
    </vt:vector>
  </TitlesOfParts>
  <Company>Liverpool City Region Combined Authority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Palmer, Hayley</dc:creator>
  <cp:lastModifiedBy>Goggins, Matthew</cp:lastModifiedBy>
  <cp:revision>5</cp:revision>
  <dcterms:created xsi:type="dcterms:W3CDTF">2022-08-15T07:14:50Z</dcterms:created>
  <dcterms:modified xsi:type="dcterms:W3CDTF">2022-10-16T08:59:00Z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0x010100AA867E5D6EF129419E5A13040BABF207</vt:lpwstr>
  </property>
  <property fmtid="{D5CDD505-2E9C-101B-9397-08002B2CF9AE}" pid="3" name="MediaServiceImageTags">
    <vt:lpwstr/>
  </property>
</Properties>
</file>